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9799300" cy="50399950"/>
  <p:notesSz cx="6858000" cy="9144000"/>
  <p:defaultTextStyle>
    <a:defPPr>
      <a:defRPr lang="en-US"/>
    </a:defPPr>
    <a:lvl1pPr marL="0" algn="l" defTabSz="45718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1pPr>
    <a:lvl2pPr marL="457187" algn="l" defTabSz="45718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45718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3pPr>
    <a:lvl4pPr marL="1371565" algn="l" defTabSz="45718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4pPr>
    <a:lvl5pPr marL="1828752" algn="l" defTabSz="45718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5pPr>
    <a:lvl6pPr marL="2285944" algn="l" defTabSz="45718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45718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7pPr>
    <a:lvl8pPr marL="3200322" algn="l" defTabSz="45718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364592"/>
    <a:srgbClr val="7E624A"/>
    <a:srgbClr val="A17D60"/>
    <a:srgbClr val="5FB89F"/>
    <a:srgbClr val="FBFBFB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36" autoAdjust="0"/>
    <p:restoredTop sz="94694"/>
  </p:normalViewPr>
  <p:slideViewPr>
    <p:cSldViewPr snapToGrid="0" snapToObjects="1">
      <p:cViewPr>
        <p:scale>
          <a:sx n="33" d="100"/>
          <a:sy n="33" d="100"/>
        </p:scale>
        <p:origin x="3432" y="-2604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0.png>
</file>

<file path=ppt/media/image11.png>
</file>

<file path=ppt/media/image12.png>
</file>

<file path=ppt/media/image13.png>
</file>

<file path=ppt/media/image1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207BE-CE11-E148-975D-3BCBAD6F3F95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822575" y="1143000"/>
            <a:ext cx="1212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FAC38A-29E6-B545-B030-DF37783836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7025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1pPr>
    <a:lvl2pPr marL="168474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2pPr>
    <a:lvl3pPr marL="336948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3pPr>
    <a:lvl4pPr marL="505422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4pPr>
    <a:lvl5pPr marL="673896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5pPr>
    <a:lvl6pPr marL="842370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6pPr>
    <a:lvl7pPr marL="1010844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7pPr>
    <a:lvl8pPr marL="1179318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8pPr>
    <a:lvl9pPr marL="1347792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822575" y="1143000"/>
            <a:ext cx="121285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FAC38A-29E6-B545-B030-DF3778383699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831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4948" y="8248329"/>
            <a:ext cx="16829405" cy="17546652"/>
          </a:xfrm>
        </p:spPr>
        <p:txBody>
          <a:bodyPr anchor="b"/>
          <a:lstStyle>
            <a:lvl1pPr algn="ctr">
              <a:defRPr sz="1298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74913" y="26471645"/>
            <a:ext cx="14849475" cy="12168316"/>
          </a:xfrm>
        </p:spPr>
        <p:txBody>
          <a:bodyPr/>
          <a:lstStyle>
            <a:lvl1pPr marL="0" indent="0" algn="ctr">
              <a:buNone/>
              <a:defRPr sz="5195"/>
            </a:lvl1pPr>
            <a:lvl2pPr marL="989730" indent="0" algn="ctr">
              <a:buNone/>
              <a:defRPr sz="4330"/>
            </a:lvl2pPr>
            <a:lvl3pPr marL="1979459" indent="0" algn="ctr">
              <a:buNone/>
              <a:defRPr sz="3897"/>
            </a:lvl3pPr>
            <a:lvl4pPr marL="2969189" indent="0" algn="ctr">
              <a:buNone/>
              <a:defRPr sz="3465"/>
            </a:lvl4pPr>
            <a:lvl5pPr marL="3958924" indent="0" algn="ctr">
              <a:buNone/>
              <a:defRPr sz="3465"/>
            </a:lvl5pPr>
            <a:lvl6pPr marL="4948654" indent="0" algn="ctr">
              <a:buNone/>
              <a:defRPr sz="3465"/>
            </a:lvl6pPr>
            <a:lvl7pPr marL="5938383" indent="0" algn="ctr">
              <a:buNone/>
              <a:defRPr sz="3465"/>
            </a:lvl7pPr>
            <a:lvl8pPr marL="6928113" indent="0" algn="ctr">
              <a:buNone/>
              <a:defRPr sz="3465"/>
            </a:lvl8pPr>
            <a:lvl9pPr marL="7917843" indent="0" algn="ctr">
              <a:buNone/>
              <a:defRPr sz="3465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8178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85822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168876" y="2683335"/>
            <a:ext cx="4269223" cy="4271162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61203" y="2683335"/>
            <a:ext cx="12560182" cy="4271162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4482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46521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892" y="12565004"/>
            <a:ext cx="17076896" cy="20964975"/>
          </a:xfrm>
        </p:spPr>
        <p:txBody>
          <a:bodyPr anchor="b"/>
          <a:lstStyle>
            <a:lvl1pPr>
              <a:defRPr sz="1298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50892" y="33728319"/>
            <a:ext cx="17076896" cy="11024987"/>
          </a:xfrm>
        </p:spPr>
        <p:txBody>
          <a:bodyPr/>
          <a:lstStyle>
            <a:lvl1pPr marL="0" indent="0">
              <a:buNone/>
              <a:defRPr sz="5195">
                <a:solidFill>
                  <a:schemeClr val="tx1"/>
                </a:solidFill>
              </a:defRPr>
            </a:lvl1pPr>
            <a:lvl2pPr marL="989730" indent="0">
              <a:buNone/>
              <a:defRPr sz="4330">
                <a:solidFill>
                  <a:schemeClr val="tx1">
                    <a:tint val="75000"/>
                  </a:schemeClr>
                </a:solidFill>
              </a:defRPr>
            </a:lvl2pPr>
            <a:lvl3pPr marL="1979459" indent="0">
              <a:buNone/>
              <a:defRPr sz="3897">
                <a:solidFill>
                  <a:schemeClr val="tx1">
                    <a:tint val="75000"/>
                  </a:schemeClr>
                </a:solidFill>
              </a:defRPr>
            </a:lvl3pPr>
            <a:lvl4pPr marL="2969189" indent="0">
              <a:buNone/>
              <a:defRPr sz="3465">
                <a:solidFill>
                  <a:schemeClr val="tx1">
                    <a:tint val="75000"/>
                  </a:schemeClr>
                </a:solidFill>
              </a:defRPr>
            </a:lvl4pPr>
            <a:lvl5pPr marL="3958924" indent="0">
              <a:buNone/>
              <a:defRPr sz="3465">
                <a:solidFill>
                  <a:schemeClr val="tx1">
                    <a:tint val="75000"/>
                  </a:schemeClr>
                </a:solidFill>
              </a:defRPr>
            </a:lvl5pPr>
            <a:lvl6pPr marL="4948654" indent="0">
              <a:buNone/>
              <a:defRPr sz="3465">
                <a:solidFill>
                  <a:schemeClr val="tx1">
                    <a:tint val="75000"/>
                  </a:schemeClr>
                </a:solidFill>
              </a:defRPr>
            </a:lvl6pPr>
            <a:lvl7pPr marL="5938383" indent="0">
              <a:buNone/>
              <a:defRPr sz="3465">
                <a:solidFill>
                  <a:schemeClr val="tx1">
                    <a:tint val="75000"/>
                  </a:schemeClr>
                </a:solidFill>
              </a:defRPr>
            </a:lvl7pPr>
            <a:lvl8pPr marL="6928113" indent="0">
              <a:buNone/>
              <a:defRPr sz="3465">
                <a:solidFill>
                  <a:schemeClr val="tx1">
                    <a:tint val="75000"/>
                  </a:schemeClr>
                </a:solidFill>
              </a:defRPr>
            </a:lvl8pPr>
            <a:lvl9pPr marL="7917843" indent="0">
              <a:buNone/>
              <a:defRPr sz="34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13710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1203" y="13416654"/>
            <a:ext cx="8414703" cy="319783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23397" y="13416654"/>
            <a:ext cx="8414703" cy="319783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1421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783" y="2683342"/>
            <a:ext cx="17076896" cy="974166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3786" y="12354996"/>
            <a:ext cx="8376031" cy="6054990"/>
          </a:xfrm>
        </p:spPr>
        <p:txBody>
          <a:bodyPr anchor="b"/>
          <a:lstStyle>
            <a:lvl1pPr marL="0" indent="0">
              <a:buNone/>
              <a:defRPr sz="5195" b="1"/>
            </a:lvl1pPr>
            <a:lvl2pPr marL="989730" indent="0">
              <a:buNone/>
              <a:defRPr sz="4330" b="1"/>
            </a:lvl2pPr>
            <a:lvl3pPr marL="1979459" indent="0">
              <a:buNone/>
              <a:defRPr sz="3897" b="1"/>
            </a:lvl3pPr>
            <a:lvl4pPr marL="2969189" indent="0">
              <a:buNone/>
              <a:defRPr sz="3465" b="1"/>
            </a:lvl4pPr>
            <a:lvl5pPr marL="3958924" indent="0">
              <a:buNone/>
              <a:defRPr sz="3465" b="1"/>
            </a:lvl5pPr>
            <a:lvl6pPr marL="4948654" indent="0">
              <a:buNone/>
              <a:defRPr sz="3465" b="1"/>
            </a:lvl6pPr>
            <a:lvl7pPr marL="5938383" indent="0">
              <a:buNone/>
              <a:defRPr sz="3465" b="1"/>
            </a:lvl7pPr>
            <a:lvl8pPr marL="6928113" indent="0">
              <a:buNone/>
              <a:defRPr sz="3465" b="1"/>
            </a:lvl8pPr>
            <a:lvl9pPr marL="7917843" indent="0">
              <a:buNone/>
              <a:defRPr sz="3465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3786" y="18409986"/>
            <a:ext cx="8376031" cy="2707831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023398" y="12354996"/>
            <a:ext cx="8417281" cy="6054990"/>
          </a:xfrm>
        </p:spPr>
        <p:txBody>
          <a:bodyPr anchor="b"/>
          <a:lstStyle>
            <a:lvl1pPr marL="0" indent="0">
              <a:buNone/>
              <a:defRPr sz="5195" b="1"/>
            </a:lvl1pPr>
            <a:lvl2pPr marL="989730" indent="0">
              <a:buNone/>
              <a:defRPr sz="4330" b="1"/>
            </a:lvl2pPr>
            <a:lvl3pPr marL="1979459" indent="0">
              <a:buNone/>
              <a:defRPr sz="3897" b="1"/>
            </a:lvl3pPr>
            <a:lvl4pPr marL="2969189" indent="0">
              <a:buNone/>
              <a:defRPr sz="3465" b="1"/>
            </a:lvl4pPr>
            <a:lvl5pPr marL="3958924" indent="0">
              <a:buNone/>
              <a:defRPr sz="3465" b="1"/>
            </a:lvl5pPr>
            <a:lvl6pPr marL="4948654" indent="0">
              <a:buNone/>
              <a:defRPr sz="3465" b="1"/>
            </a:lvl6pPr>
            <a:lvl7pPr marL="5938383" indent="0">
              <a:buNone/>
              <a:defRPr sz="3465" b="1"/>
            </a:lvl7pPr>
            <a:lvl8pPr marL="6928113" indent="0">
              <a:buNone/>
              <a:defRPr sz="3465" b="1"/>
            </a:lvl8pPr>
            <a:lvl9pPr marL="7917843" indent="0">
              <a:buNone/>
              <a:defRPr sz="3465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023398" y="18409986"/>
            <a:ext cx="8417281" cy="2707831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7288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8973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37493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781" y="3359997"/>
            <a:ext cx="6385791" cy="11759988"/>
          </a:xfrm>
        </p:spPr>
        <p:txBody>
          <a:bodyPr anchor="b"/>
          <a:lstStyle>
            <a:lvl1pPr>
              <a:defRPr sz="693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7282" y="7256675"/>
            <a:ext cx="10023397" cy="35816633"/>
          </a:xfrm>
        </p:spPr>
        <p:txBody>
          <a:bodyPr/>
          <a:lstStyle>
            <a:lvl1pPr>
              <a:defRPr sz="6930"/>
            </a:lvl1pPr>
            <a:lvl2pPr>
              <a:defRPr sz="6060"/>
            </a:lvl2pPr>
            <a:lvl3pPr>
              <a:defRPr sz="5195"/>
            </a:lvl3pPr>
            <a:lvl4pPr>
              <a:defRPr sz="4330"/>
            </a:lvl4pPr>
            <a:lvl5pPr>
              <a:defRPr sz="4330"/>
            </a:lvl5pPr>
            <a:lvl6pPr>
              <a:defRPr sz="4330"/>
            </a:lvl6pPr>
            <a:lvl7pPr>
              <a:defRPr sz="4330"/>
            </a:lvl7pPr>
            <a:lvl8pPr>
              <a:defRPr sz="4330"/>
            </a:lvl8pPr>
            <a:lvl9pPr>
              <a:defRPr sz="433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3781" y="15119988"/>
            <a:ext cx="6385791" cy="28011642"/>
          </a:xfrm>
        </p:spPr>
        <p:txBody>
          <a:bodyPr/>
          <a:lstStyle>
            <a:lvl1pPr marL="0" indent="0">
              <a:buNone/>
              <a:defRPr sz="3465"/>
            </a:lvl1pPr>
            <a:lvl2pPr marL="989730" indent="0">
              <a:buNone/>
              <a:defRPr sz="3032"/>
            </a:lvl2pPr>
            <a:lvl3pPr marL="1979459" indent="0">
              <a:buNone/>
              <a:defRPr sz="2600"/>
            </a:lvl3pPr>
            <a:lvl4pPr marL="2969189" indent="0">
              <a:buNone/>
              <a:defRPr sz="2162"/>
            </a:lvl4pPr>
            <a:lvl5pPr marL="3958924" indent="0">
              <a:buNone/>
              <a:defRPr sz="2162"/>
            </a:lvl5pPr>
            <a:lvl6pPr marL="4948654" indent="0">
              <a:buNone/>
              <a:defRPr sz="2162"/>
            </a:lvl6pPr>
            <a:lvl7pPr marL="5938383" indent="0">
              <a:buNone/>
              <a:defRPr sz="2162"/>
            </a:lvl7pPr>
            <a:lvl8pPr marL="6928113" indent="0">
              <a:buNone/>
              <a:defRPr sz="2162"/>
            </a:lvl8pPr>
            <a:lvl9pPr marL="7917843" indent="0">
              <a:buNone/>
              <a:defRPr sz="216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290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781" y="3359997"/>
            <a:ext cx="6385791" cy="11759988"/>
          </a:xfrm>
        </p:spPr>
        <p:txBody>
          <a:bodyPr anchor="b"/>
          <a:lstStyle>
            <a:lvl1pPr>
              <a:defRPr sz="693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417282" y="7256675"/>
            <a:ext cx="10023397" cy="35816633"/>
          </a:xfrm>
        </p:spPr>
        <p:txBody>
          <a:bodyPr anchor="t"/>
          <a:lstStyle>
            <a:lvl1pPr marL="0" indent="0">
              <a:buNone/>
              <a:defRPr sz="6930"/>
            </a:lvl1pPr>
            <a:lvl2pPr marL="989730" indent="0">
              <a:buNone/>
              <a:defRPr sz="6060"/>
            </a:lvl2pPr>
            <a:lvl3pPr marL="1979459" indent="0">
              <a:buNone/>
              <a:defRPr sz="5195"/>
            </a:lvl3pPr>
            <a:lvl4pPr marL="2969189" indent="0">
              <a:buNone/>
              <a:defRPr sz="4330"/>
            </a:lvl4pPr>
            <a:lvl5pPr marL="3958924" indent="0">
              <a:buNone/>
              <a:defRPr sz="4330"/>
            </a:lvl5pPr>
            <a:lvl6pPr marL="4948654" indent="0">
              <a:buNone/>
              <a:defRPr sz="4330"/>
            </a:lvl6pPr>
            <a:lvl7pPr marL="5938383" indent="0">
              <a:buNone/>
              <a:defRPr sz="4330"/>
            </a:lvl7pPr>
            <a:lvl8pPr marL="6928113" indent="0">
              <a:buNone/>
              <a:defRPr sz="4330"/>
            </a:lvl8pPr>
            <a:lvl9pPr marL="7917843" indent="0">
              <a:buNone/>
              <a:defRPr sz="433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3781" y="15119988"/>
            <a:ext cx="6385791" cy="28011642"/>
          </a:xfrm>
        </p:spPr>
        <p:txBody>
          <a:bodyPr/>
          <a:lstStyle>
            <a:lvl1pPr marL="0" indent="0">
              <a:buNone/>
              <a:defRPr sz="3465"/>
            </a:lvl1pPr>
            <a:lvl2pPr marL="989730" indent="0">
              <a:buNone/>
              <a:defRPr sz="3032"/>
            </a:lvl2pPr>
            <a:lvl3pPr marL="1979459" indent="0">
              <a:buNone/>
              <a:defRPr sz="2600"/>
            </a:lvl3pPr>
            <a:lvl4pPr marL="2969189" indent="0">
              <a:buNone/>
              <a:defRPr sz="2162"/>
            </a:lvl4pPr>
            <a:lvl5pPr marL="3958924" indent="0">
              <a:buNone/>
              <a:defRPr sz="2162"/>
            </a:lvl5pPr>
            <a:lvl6pPr marL="4948654" indent="0">
              <a:buNone/>
              <a:defRPr sz="2162"/>
            </a:lvl6pPr>
            <a:lvl7pPr marL="5938383" indent="0">
              <a:buNone/>
              <a:defRPr sz="2162"/>
            </a:lvl7pPr>
            <a:lvl8pPr marL="6928113" indent="0">
              <a:buNone/>
              <a:defRPr sz="2162"/>
            </a:lvl8pPr>
            <a:lvl9pPr marL="7917843" indent="0">
              <a:buNone/>
              <a:defRPr sz="216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16793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1205" y="2683342"/>
            <a:ext cx="17076896" cy="97416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1205" y="13416654"/>
            <a:ext cx="17076896" cy="31978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61203" y="46713302"/>
            <a:ext cx="4454843" cy="2683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1021F-45BA-5E45-ABC4-189779436DD2}" type="datetimeFigureOut">
              <a:rPr kumimoji="1" lang="ko-KR" altLang="en-US" smtClean="0"/>
              <a:t>2019-05-29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58521" y="46713302"/>
            <a:ext cx="6682264" cy="2683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983257" y="46713302"/>
            <a:ext cx="4454843" cy="2683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6402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979459" rtl="0" eaLnBrk="1" latinLnBrk="1" hangingPunct="1">
        <a:lnSpc>
          <a:spcPct val="90000"/>
        </a:lnSpc>
        <a:spcBef>
          <a:spcPct val="0"/>
        </a:spcBef>
        <a:buNone/>
        <a:defRPr sz="95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94865" indent="-494865" algn="l" defTabSz="1979459" rtl="0" eaLnBrk="1" latinLnBrk="1" hangingPunct="1">
        <a:lnSpc>
          <a:spcPct val="90000"/>
        </a:lnSpc>
        <a:spcBef>
          <a:spcPts val="2162"/>
        </a:spcBef>
        <a:buFont typeface="Arial" panose="020B0604020202020204" pitchFamily="34" charset="0"/>
        <a:buChar char="•"/>
        <a:defRPr sz="6060" kern="1200">
          <a:solidFill>
            <a:schemeClr val="tx1"/>
          </a:solidFill>
          <a:latin typeface="+mn-lt"/>
          <a:ea typeface="+mn-ea"/>
          <a:cs typeface="+mn-cs"/>
        </a:defRPr>
      </a:lvl1pPr>
      <a:lvl2pPr marL="1484595" indent="-494865" algn="l" defTabSz="1979459" rtl="0" eaLnBrk="1" latinLnBrk="1" hangingPunct="1">
        <a:lnSpc>
          <a:spcPct val="90000"/>
        </a:lnSpc>
        <a:spcBef>
          <a:spcPts val="1084"/>
        </a:spcBef>
        <a:buFont typeface="Arial" panose="020B0604020202020204" pitchFamily="34" charset="0"/>
        <a:buChar char="•"/>
        <a:defRPr sz="5195" kern="1200">
          <a:solidFill>
            <a:schemeClr val="tx1"/>
          </a:solidFill>
          <a:latin typeface="+mn-lt"/>
          <a:ea typeface="+mn-ea"/>
          <a:cs typeface="+mn-cs"/>
        </a:defRPr>
      </a:lvl2pPr>
      <a:lvl3pPr marL="2474324" indent="-494865" algn="l" defTabSz="1979459" rtl="0" eaLnBrk="1" latinLnBrk="1" hangingPunct="1">
        <a:lnSpc>
          <a:spcPct val="90000"/>
        </a:lnSpc>
        <a:spcBef>
          <a:spcPts val="1084"/>
        </a:spcBef>
        <a:buFont typeface="Arial" panose="020B0604020202020204" pitchFamily="34" charset="0"/>
        <a:buChar char="•"/>
        <a:defRPr sz="4330" kern="1200">
          <a:solidFill>
            <a:schemeClr val="tx1"/>
          </a:solidFill>
          <a:latin typeface="+mn-lt"/>
          <a:ea typeface="+mn-ea"/>
          <a:cs typeface="+mn-cs"/>
        </a:defRPr>
      </a:lvl3pPr>
      <a:lvl4pPr marL="3464054" indent="-494865" algn="l" defTabSz="1979459" rtl="0" eaLnBrk="1" latinLnBrk="1" hangingPunct="1">
        <a:lnSpc>
          <a:spcPct val="90000"/>
        </a:lnSpc>
        <a:spcBef>
          <a:spcPts val="1084"/>
        </a:spcBef>
        <a:buFont typeface="Arial" panose="020B0604020202020204" pitchFamily="34" charset="0"/>
        <a:buChar char="•"/>
        <a:defRPr sz="3897" kern="1200">
          <a:solidFill>
            <a:schemeClr val="tx1"/>
          </a:solidFill>
          <a:latin typeface="+mn-lt"/>
          <a:ea typeface="+mn-ea"/>
          <a:cs typeface="+mn-cs"/>
        </a:defRPr>
      </a:lvl4pPr>
      <a:lvl5pPr marL="4453784" indent="-494865" algn="l" defTabSz="1979459" rtl="0" eaLnBrk="1" latinLnBrk="1" hangingPunct="1">
        <a:lnSpc>
          <a:spcPct val="90000"/>
        </a:lnSpc>
        <a:spcBef>
          <a:spcPts val="1084"/>
        </a:spcBef>
        <a:buFont typeface="Arial" panose="020B0604020202020204" pitchFamily="34" charset="0"/>
        <a:buChar char="•"/>
        <a:defRPr sz="3897" kern="1200">
          <a:solidFill>
            <a:schemeClr val="tx1"/>
          </a:solidFill>
          <a:latin typeface="+mn-lt"/>
          <a:ea typeface="+mn-ea"/>
          <a:cs typeface="+mn-cs"/>
        </a:defRPr>
      </a:lvl5pPr>
      <a:lvl6pPr marL="5443519" indent="-494865" algn="l" defTabSz="1979459" rtl="0" eaLnBrk="1" latinLnBrk="1" hangingPunct="1">
        <a:lnSpc>
          <a:spcPct val="90000"/>
        </a:lnSpc>
        <a:spcBef>
          <a:spcPts val="1084"/>
        </a:spcBef>
        <a:buFont typeface="Arial" panose="020B0604020202020204" pitchFamily="34" charset="0"/>
        <a:buChar char="•"/>
        <a:defRPr sz="3897" kern="1200">
          <a:solidFill>
            <a:schemeClr val="tx1"/>
          </a:solidFill>
          <a:latin typeface="+mn-lt"/>
          <a:ea typeface="+mn-ea"/>
          <a:cs typeface="+mn-cs"/>
        </a:defRPr>
      </a:lvl6pPr>
      <a:lvl7pPr marL="6433248" indent="-494865" algn="l" defTabSz="1979459" rtl="0" eaLnBrk="1" latinLnBrk="1" hangingPunct="1">
        <a:lnSpc>
          <a:spcPct val="90000"/>
        </a:lnSpc>
        <a:spcBef>
          <a:spcPts val="1084"/>
        </a:spcBef>
        <a:buFont typeface="Arial" panose="020B0604020202020204" pitchFamily="34" charset="0"/>
        <a:buChar char="•"/>
        <a:defRPr sz="3897" kern="1200">
          <a:solidFill>
            <a:schemeClr val="tx1"/>
          </a:solidFill>
          <a:latin typeface="+mn-lt"/>
          <a:ea typeface="+mn-ea"/>
          <a:cs typeface="+mn-cs"/>
        </a:defRPr>
      </a:lvl7pPr>
      <a:lvl8pPr marL="7422978" indent="-494865" algn="l" defTabSz="1979459" rtl="0" eaLnBrk="1" latinLnBrk="1" hangingPunct="1">
        <a:lnSpc>
          <a:spcPct val="90000"/>
        </a:lnSpc>
        <a:spcBef>
          <a:spcPts val="1084"/>
        </a:spcBef>
        <a:buFont typeface="Arial" panose="020B0604020202020204" pitchFamily="34" charset="0"/>
        <a:buChar char="•"/>
        <a:defRPr sz="3897" kern="1200">
          <a:solidFill>
            <a:schemeClr val="tx1"/>
          </a:solidFill>
          <a:latin typeface="+mn-lt"/>
          <a:ea typeface="+mn-ea"/>
          <a:cs typeface="+mn-cs"/>
        </a:defRPr>
      </a:lvl8pPr>
      <a:lvl9pPr marL="8412708" indent="-494865" algn="l" defTabSz="1979459" rtl="0" eaLnBrk="1" latinLnBrk="1" hangingPunct="1">
        <a:lnSpc>
          <a:spcPct val="90000"/>
        </a:lnSpc>
        <a:spcBef>
          <a:spcPts val="1084"/>
        </a:spcBef>
        <a:buFont typeface="Arial" panose="020B0604020202020204" pitchFamily="34" charset="0"/>
        <a:buChar char="•"/>
        <a:defRPr sz="38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79459" rtl="0" eaLnBrk="1" latinLnBrk="1" hangingPunct="1">
        <a:defRPr sz="3897" kern="1200">
          <a:solidFill>
            <a:schemeClr val="tx1"/>
          </a:solidFill>
          <a:latin typeface="+mn-lt"/>
          <a:ea typeface="+mn-ea"/>
          <a:cs typeface="+mn-cs"/>
        </a:defRPr>
      </a:lvl1pPr>
      <a:lvl2pPr marL="989730" algn="l" defTabSz="1979459" rtl="0" eaLnBrk="1" latinLnBrk="1" hangingPunct="1">
        <a:defRPr sz="3897" kern="1200">
          <a:solidFill>
            <a:schemeClr val="tx1"/>
          </a:solidFill>
          <a:latin typeface="+mn-lt"/>
          <a:ea typeface="+mn-ea"/>
          <a:cs typeface="+mn-cs"/>
        </a:defRPr>
      </a:lvl2pPr>
      <a:lvl3pPr marL="1979459" algn="l" defTabSz="1979459" rtl="0" eaLnBrk="1" latinLnBrk="1" hangingPunct="1">
        <a:defRPr sz="3897" kern="1200">
          <a:solidFill>
            <a:schemeClr val="tx1"/>
          </a:solidFill>
          <a:latin typeface="+mn-lt"/>
          <a:ea typeface="+mn-ea"/>
          <a:cs typeface="+mn-cs"/>
        </a:defRPr>
      </a:lvl3pPr>
      <a:lvl4pPr marL="2969189" algn="l" defTabSz="1979459" rtl="0" eaLnBrk="1" latinLnBrk="1" hangingPunct="1">
        <a:defRPr sz="3897" kern="1200">
          <a:solidFill>
            <a:schemeClr val="tx1"/>
          </a:solidFill>
          <a:latin typeface="+mn-lt"/>
          <a:ea typeface="+mn-ea"/>
          <a:cs typeface="+mn-cs"/>
        </a:defRPr>
      </a:lvl4pPr>
      <a:lvl5pPr marL="3958924" algn="l" defTabSz="1979459" rtl="0" eaLnBrk="1" latinLnBrk="1" hangingPunct="1">
        <a:defRPr sz="3897" kern="1200">
          <a:solidFill>
            <a:schemeClr val="tx1"/>
          </a:solidFill>
          <a:latin typeface="+mn-lt"/>
          <a:ea typeface="+mn-ea"/>
          <a:cs typeface="+mn-cs"/>
        </a:defRPr>
      </a:lvl5pPr>
      <a:lvl6pPr marL="4948654" algn="l" defTabSz="1979459" rtl="0" eaLnBrk="1" latinLnBrk="1" hangingPunct="1">
        <a:defRPr sz="3897" kern="1200">
          <a:solidFill>
            <a:schemeClr val="tx1"/>
          </a:solidFill>
          <a:latin typeface="+mn-lt"/>
          <a:ea typeface="+mn-ea"/>
          <a:cs typeface="+mn-cs"/>
        </a:defRPr>
      </a:lvl6pPr>
      <a:lvl7pPr marL="5938383" algn="l" defTabSz="1979459" rtl="0" eaLnBrk="1" latinLnBrk="1" hangingPunct="1">
        <a:defRPr sz="3897" kern="1200">
          <a:solidFill>
            <a:schemeClr val="tx1"/>
          </a:solidFill>
          <a:latin typeface="+mn-lt"/>
          <a:ea typeface="+mn-ea"/>
          <a:cs typeface="+mn-cs"/>
        </a:defRPr>
      </a:lvl7pPr>
      <a:lvl8pPr marL="6928113" algn="l" defTabSz="1979459" rtl="0" eaLnBrk="1" latinLnBrk="1" hangingPunct="1">
        <a:defRPr sz="3897" kern="1200">
          <a:solidFill>
            <a:schemeClr val="tx1"/>
          </a:solidFill>
          <a:latin typeface="+mn-lt"/>
          <a:ea typeface="+mn-ea"/>
          <a:cs typeface="+mn-cs"/>
        </a:defRPr>
      </a:lvl8pPr>
      <a:lvl9pPr marL="7917843" algn="l" defTabSz="1979459" rtl="0" eaLnBrk="1" latinLnBrk="1" hangingPunct="1">
        <a:defRPr sz="38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8.png"/><Relationship Id="rId18" Type="http://schemas.openxmlformats.org/officeDocument/2006/relationships/image" Target="../media/image11.png"/><Relationship Id="rId3" Type="http://schemas.openxmlformats.org/officeDocument/2006/relationships/image" Target="../media/image1.emf"/><Relationship Id="rId21" Type="http://schemas.openxmlformats.org/officeDocument/2006/relationships/image" Target="../media/image14.png"/><Relationship Id="rId7" Type="http://schemas.microsoft.com/office/2007/relationships/hdphoto" Target="../media/hdphoto1.wdp"/><Relationship Id="rId12" Type="http://schemas.microsoft.com/office/2007/relationships/hdphoto" Target="../media/hdphoto3.wdp"/><Relationship Id="rId17" Type="http://schemas.microsoft.com/office/2007/relationships/hdphoto" Target="../media/hdphoto5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0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emf"/><Relationship Id="rId15" Type="http://schemas.microsoft.com/office/2007/relationships/hdphoto" Target="../media/hdphoto4.wdp"/><Relationship Id="rId10" Type="http://schemas.microsoft.com/office/2007/relationships/hdphoto" Target="../media/hdphoto2.wdp"/><Relationship Id="rId19" Type="http://schemas.openxmlformats.org/officeDocument/2006/relationships/image" Target="../media/image12.png"/><Relationship Id="rId4" Type="http://schemas.openxmlformats.org/officeDocument/2006/relationships/image" Target="../media/image2.emf"/><Relationship Id="rId9" Type="http://schemas.openxmlformats.org/officeDocument/2006/relationships/image" Target="../media/image6.pn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E5435286-67B0-41E4-9934-819C8A54E4E1}"/>
              </a:ext>
            </a:extLst>
          </p:cNvPr>
          <p:cNvGrpSpPr/>
          <p:nvPr/>
        </p:nvGrpSpPr>
        <p:grpSpPr>
          <a:xfrm>
            <a:off x="3480921" y="21318689"/>
            <a:ext cx="4153125" cy="4258555"/>
            <a:chOff x="3480921" y="21318689"/>
            <a:chExt cx="4153125" cy="4258555"/>
          </a:xfrm>
        </p:grpSpPr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3A876C17-FF5D-4FE2-BA50-753F27C2B2E9}"/>
                </a:ext>
              </a:extLst>
            </p:cNvPr>
            <p:cNvGrpSpPr/>
            <p:nvPr/>
          </p:nvGrpSpPr>
          <p:grpSpPr>
            <a:xfrm>
              <a:off x="3483596" y="21318689"/>
              <a:ext cx="1926918" cy="1926332"/>
              <a:chOff x="3960315" y="1465546"/>
              <a:chExt cx="1926918" cy="1926332"/>
            </a:xfrm>
            <a:solidFill>
              <a:srgbClr val="E54C4F"/>
            </a:solidFill>
          </p:grpSpPr>
          <p:sp>
            <p:nvSpPr>
              <p:cNvPr id="92" name="양쪽 모서리가 둥근 사각형 42">
                <a:extLst>
                  <a:ext uri="{FF2B5EF4-FFF2-40B4-BE49-F238E27FC236}">
                    <a16:creationId xmlns:a16="http://schemas.microsoft.com/office/drawing/2014/main" id="{B8508455-A963-4625-9D9A-E3D091AB3EBD}"/>
                  </a:ext>
                </a:extLst>
              </p:cNvPr>
              <p:cNvSpPr/>
              <p:nvPr/>
            </p:nvSpPr>
            <p:spPr>
              <a:xfrm>
                <a:off x="5223354" y="1465546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직각 삼각형 21">
                <a:extLst>
                  <a:ext uri="{FF2B5EF4-FFF2-40B4-BE49-F238E27FC236}">
                    <a16:creationId xmlns:a16="http://schemas.microsoft.com/office/drawing/2014/main" id="{6C7B3C3C-6FCE-48DF-AB97-D25F7A579CA0}"/>
                  </a:ext>
                </a:extLst>
              </p:cNvPr>
              <p:cNvSpPr/>
              <p:nvPr/>
            </p:nvSpPr>
            <p:spPr>
              <a:xfrm rot="10800000" flipH="1">
                <a:off x="5223354" y="2730674"/>
                <a:ext cx="661204" cy="661204"/>
              </a:xfrm>
              <a:prstGeom prst="rtTriangl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양쪽 모서리가 둥근 사각형 44">
                <a:extLst>
                  <a:ext uri="{FF2B5EF4-FFF2-40B4-BE49-F238E27FC236}">
                    <a16:creationId xmlns:a16="http://schemas.microsoft.com/office/drawing/2014/main" id="{3505C38B-D3AB-47DF-8BA8-CC77783C863A}"/>
                  </a:ext>
                </a:extLst>
              </p:cNvPr>
              <p:cNvSpPr/>
              <p:nvPr/>
            </p:nvSpPr>
            <p:spPr>
              <a:xfrm rot="16200000">
                <a:off x="4260939" y="2427375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84EF6710-7AE8-4721-8A1B-2D8271C0F33F}"/>
                </a:ext>
              </a:extLst>
            </p:cNvPr>
            <p:cNvGrpSpPr/>
            <p:nvPr/>
          </p:nvGrpSpPr>
          <p:grpSpPr>
            <a:xfrm rot="5400000">
              <a:off x="5707420" y="21318982"/>
              <a:ext cx="1926918" cy="1926332"/>
              <a:chOff x="3960315" y="1465546"/>
              <a:chExt cx="1926918" cy="1926332"/>
            </a:xfrm>
            <a:solidFill>
              <a:srgbClr val="A17D60"/>
            </a:solidFill>
          </p:grpSpPr>
          <p:sp>
            <p:nvSpPr>
              <p:cNvPr id="96" name="양쪽 모서리가 둥근 사각형 46">
                <a:extLst>
                  <a:ext uri="{FF2B5EF4-FFF2-40B4-BE49-F238E27FC236}">
                    <a16:creationId xmlns:a16="http://schemas.microsoft.com/office/drawing/2014/main" id="{015859C3-425C-46DA-BE3F-BB1E6D8F1840}"/>
                  </a:ext>
                </a:extLst>
              </p:cNvPr>
              <p:cNvSpPr/>
              <p:nvPr/>
            </p:nvSpPr>
            <p:spPr>
              <a:xfrm>
                <a:off x="5223354" y="1465546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직각 삼각형 25">
                <a:extLst>
                  <a:ext uri="{FF2B5EF4-FFF2-40B4-BE49-F238E27FC236}">
                    <a16:creationId xmlns:a16="http://schemas.microsoft.com/office/drawing/2014/main" id="{FE9E6BD3-829C-46E7-AEE1-DA4F189FA94E}"/>
                  </a:ext>
                </a:extLst>
              </p:cNvPr>
              <p:cNvSpPr/>
              <p:nvPr/>
            </p:nvSpPr>
            <p:spPr>
              <a:xfrm rot="10800000" flipH="1">
                <a:off x="5223354" y="2730674"/>
                <a:ext cx="661204" cy="661204"/>
              </a:xfrm>
              <a:prstGeom prst="rtTriangle">
                <a:avLst/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양쪽 모서리가 둥근 사각형 48">
                <a:extLst>
                  <a:ext uri="{FF2B5EF4-FFF2-40B4-BE49-F238E27FC236}">
                    <a16:creationId xmlns:a16="http://schemas.microsoft.com/office/drawing/2014/main" id="{4CB1D296-2959-44CF-BAF9-A6B23015A52C}"/>
                  </a:ext>
                </a:extLst>
              </p:cNvPr>
              <p:cNvSpPr/>
              <p:nvPr/>
            </p:nvSpPr>
            <p:spPr>
              <a:xfrm rot="16200000">
                <a:off x="4260939" y="2427375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7502938B-B073-4921-BAFD-C41285C50739}"/>
                </a:ext>
              </a:extLst>
            </p:cNvPr>
            <p:cNvGrpSpPr/>
            <p:nvPr/>
          </p:nvGrpSpPr>
          <p:grpSpPr>
            <a:xfrm rot="10800000">
              <a:off x="5707128" y="23650911"/>
              <a:ext cx="1926918" cy="1926332"/>
              <a:chOff x="3960315" y="1465546"/>
              <a:chExt cx="1926918" cy="1926332"/>
            </a:xfrm>
            <a:solidFill>
              <a:srgbClr val="A17D60"/>
            </a:solidFill>
          </p:grpSpPr>
          <p:sp>
            <p:nvSpPr>
              <p:cNvPr id="100" name="양쪽 모서리가 둥근 사각형 50">
                <a:extLst>
                  <a:ext uri="{FF2B5EF4-FFF2-40B4-BE49-F238E27FC236}">
                    <a16:creationId xmlns:a16="http://schemas.microsoft.com/office/drawing/2014/main" id="{FED0ADDB-BFD0-46E9-986D-5E215862B5C3}"/>
                  </a:ext>
                </a:extLst>
              </p:cNvPr>
              <p:cNvSpPr/>
              <p:nvPr/>
            </p:nvSpPr>
            <p:spPr>
              <a:xfrm>
                <a:off x="5223354" y="1465546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직각 삼각형 29">
                <a:extLst>
                  <a:ext uri="{FF2B5EF4-FFF2-40B4-BE49-F238E27FC236}">
                    <a16:creationId xmlns:a16="http://schemas.microsoft.com/office/drawing/2014/main" id="{B2B89471-EAC0-470E-9218-098EF08BBBFE}"/>
                  </a:ext>
                </a:extLst>
              </p:cNvPr>
              <p:cNvSpPr/>
              <p:nvPr/>
            </p:nvSpPr>
            <p:spPr>
              <a:xfrm rot="10800000" flipH="1">
                <a:off x="5223354" y="2730674"/>
                <a:ext cx="661204" cy="661204"/>
              </a:xfrm>
              <a:prstGeom prst="rtTriangle">
                <a:avLst/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" name="양쪽 모서리가 둥근 사각형 52">
                <a:extLst>
                  <a:ext uri="{FF2B5EF4-FFF2-40B4-BE49-F238E27FC236}">
                    <a16:creationId xmlns:a16="http://schemas.microsoft.com/office/drawing/2014/main" id="{8A1874CB-2B40-4A51-8CFA-007ECDB8A79B}"/>
                  </a:ext>
                </a:extLst>
              </p:cNvPr>
              <p:cNvSpPr/>
              <p:nvPr/>
            </p:nvSpPr>
            <p:spPr>
              <a:xfrm rot="16200000">
                <a:off x="4260939" y="2427375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79441749-BEE8-498D-8CC8-EB342943E8D2}"/>
                </a:ext>
              </a:extLst>
            </p:cNvPr>
            <p:cNvGrpSpPr/>
            <p:nvPr/>
          </p:nvGrpSpPr>
          <p:grpSpPr>
            <a:xfrm rot="16200000">
              <a:off x="3480628" y="23650619"/>
              <a:ext cx="1926918" cy="1926332"/>
              <a:chOff x="3960315" y="1465546"/>
              <a:chExt cx="1926918" cy="1926332"/>
            </a:xfrm>
            <a:solidFill>
              <a:srgbClr val="A17D60"/>
            </a:solidFill>
          </p:grpSpPr>
          <p:sp>
            <p:nvSpPr>
              <p:cNvPr id="104" name="양쪽 모서리가 둥근 사각형 54">
                <a:extLst>
                  <a:ext uri="{FF2B5EF4-FFF2-40B4-BE49-F238E27FC236}">
                    <a16:creationId xmlns:a16="http://schemas.microsoft.com/office/drawing/2014/main" id="{00819EDE-917F-4C89-9E1E-E8D284235D4C}"/>
                  </a:ext>
                </a:extLst>
              </p:cNvPr>
              <p:cNvSpPr/>
              <p:nvPr/>
            </p:nvSpPr>
            <p:spPr>
              <a:xfrm>
                <a:off x="5223354" y="1465546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직각 삼각형 33">
                <a:extLst>
                  <a:ext uri="{FF2B5EF4-FFF2-40B4-BE49-F238E27FC236}">
                    <a16:creationId xmlns:a16="http://schemas.microsoft.com/office/drawing/2014/main" id="{FFEE19C9-6609-49A3-9C62-52DC4DB889D4}"/>
                  </a:ext>
                </a:extLst>
              </p:cNvPr>
              <p:cNvSpPr/>
              <p:nvPr/>
            </p:nvSpPr>
            <p:spPr>
              <a:xfrm rot="10800000" flipH="1">
                <a:off x="5223354" y="2730674"/>
                <a:ext cx="661204" cy="661204"/>
              </a:xfrm>
              <a:prstGeom prst="rtTriangle">
                <a:avLst/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양쪽 모서리가 둥근 사각형 56">
                <a:extLst>
                  <a:ext uri="{FF2B5EF4-FFF2-40B4-BE49-F238E27FC236}">
                    <a16:creationId xmlns:a16="http://schemas.microsoft.com/office/drawing/2014/main" id="{21B4174A-498F-4844-9473-EA9DAC6FD0A4}"/>
                  </a:ext>
                </a:extLst>
              </p:cNvPr>
              <p:cNvSpPr/>
              <p:nvPr/>
            </p:nvSpPr>
            <p:spPr>
              <a:xfrm rot="16200000">
                <a:off x="4260939" y="2427375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7" name="Group 14">
              <a:extLst>
                <a:ext uri="{FF2B5EF4-FFF2-40B4-BE49-F238E27FC236}">
                  <a16:creationId xmlns:a16="http://schemas.microsoft.com/office/drawing/2014/main" id="{5EDC81EB-D18D-4049-B3EB-44E56BB7D9D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145251" y="22774936"/>
              <a:ext cx="282952" cy="240012"/>
              <a:chOff x="3669" y="3943"/>
              <a:chExt cx="626" cy="531"/>
            </a:xfrm>
            <a:solidFill>
              <a:schemeClr val="bg1"/>
            </a:solidFill>
          </p:grpSpPr>
          <p:sp>
            <p:nvSpPr>
              <p:cNvPr id="108" name="Freeform 16">
                <a:extLst>
                  <a:ext uri="{FF2B5EF4-FFF2-40B4-BE49-F238E27FC236}">
                    <a16:creationId xmlns:a16="http://schemas.microsoft.com/office/drawing/2014/main" id="{18FEBE43-6368-460C-9556-E15748D730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69" y="3943"/>
                <a:ext cx="626" cy="531"/>
              </a:xfrm>
              <a:custGeom>
                <a:avLst/>
                <a:gdLst>
                  <a:gd name="T0" fmla="*/ 1532 w 3756"/>
                  <a:gd name="T1" fmla="*/ 2536 h 3186"/>
                  <a:gd name="T2" fmla="*/ 1516 w 3756"/>
                  <a:gd name="T3" fmla="*/ 2550 h 3186"/>
                  <a:gd name="T4" fmla="*/ 1450 w 3756"/>
                  <a:gd name="T5" fmla="*/ 2904 h 3186"/>
                  <a:gd name="T6" fmla="*/ 1457 w 3756"/>
                  <a:gd name="T7" fmla="*/ 2929 h 3186"/>
                  <a:gd name="T8" fmla="*/ 1481 w 3756"/>
                  <a:gd name="T9" fmla="*/ 2941 h 3186"/>
                  <a:gd name="T10" fmla="*/ 2288 w 3756"/>
                  <a:gd name="T11" fmla="*/ 2937 h 3186"/>
                  <a:gd name="T12" fmla="*/ 2304 w 3756"/>
                  <a:gd name="T13" fmla="*/ 2921 h 3186"/>
                  <a:gd name="T14" fmla="*/ 2306 w 3756"/>
                  <a:gd name="T15" fmla="*/ 2905 h 3186"/>
                  <a:gd name="T16" fmla="*/ 2243 w 3756"/>
                  <a:gd name="T17" fmla="*/ 2560 h 3186"/>
                  <a:gd name="T18" fmla="*/ 2233 w 3756"/>
                  <a:gd name="T19" fmla="*/ 2542 h 3186"/>
                  <a:gd name="T20" fmla="*/ 2214 w 3756"/>
                  <a:gd name="T21" fmla="*/ 2534 h 3186"/>
                  <a:gd name="T22" fmla="*/ 585 w 3756"/>
                  <a:gd name="T23" fmla="*/ 305 h 3186"/>
                  <a:gd name="T24" fmla="*/ 560 w 3756"/>
                  <a:gd name="T25" fmla="*/ 314 h 3186"/>
                  <a:gd name="T26" fmla="*/ 544 w 3756"/>
                  <a:gd name="T27" fmla="*/ 336 h 3186"/>
                  <a:gd name="T28" fmla="*/ 542 w 3756"/>
                  <a:gd name="T29" fmla="*/ 1890 h 3186"/>
                  <a:gd name="T30" fmla="*/ 553 w 3756"/>
                  <a:gd name="T31" fmla="*/ 1921 h 3186"/>
                  <a:gd name="T32" fmla="*/ 3188 w 3756"/>
                  <a:gd name="T33" fmla="*/ 1930 h 3186"/>
                  <a:gd name="T34" fmla="*/ 3211 w 3756"/>
                  <a:gd name="T35" fmla="*/ 1906 h 3186"/>
                  <a:gd name="T36" fmla="*/ 3214 w 3756"/>
                  <a:gd name="T37" fmla="*/ 350 h 3186"/>
                  <a:gd name="T38" fmla="*/ 3206 w 3756"/>
                  <a:gd name="T39" fmla="*/ 324 h 3186"/>
                  <a:gd name="T40" fmla="*/ 3185 w 3756"/>
                  <a:gd name="T41" fmla="*/ 308 h 3186"/>
                  <a:gd name="T42" fmla="*/ 585 w 3756"/>
                  <a:gd name="T43" fmla="*/ 305 h 3186"/>
                  <a:gd name="T44" fmla="*/ 3170 w 3756"/>
                  <a:gd name="T45" fmla="*/ 0 h 3186"/>
                  <a:gd name="T46" fmla="*/ 3263 w 3756"/>
                  <a:gd name="T47" fmla="*/ 13 h 3186"/>
                  <a:gd name="T48" fmla="*/ 3346 w 3756"/>
                  <a:gd name="T49" fmla="*/ 48 h 3186"/>
                  <a:gd name="T50" fmla="*/ 3418 w 3756"/>
                  <a:gd name="T51" fmla="*/ 103 h 3186"/>
                  <a:gd name="T52" fmla="*/ 3473 w 3756"/>
                  <a:gd name="T53" fmla="*/ 173 h 3186"/>
                  <a:gd name="T54" fmla="*/ 3508 w 3756"/>
                  <a:gd name="T55" fmla="*/ 256 h 3186"/>
                  <a:gd name="T56" fmla="*/ 3520 w 3756"/>
                  <a:gd name="T57" fmla="*/ 350 h 3186"/>
                  <a:gd name="T58" fmla="*/ 3518 w 3756"/>
                  <a:gd name="T59" fmla="*/ 1931 h 3186"/>
                  <a:gd name="T60" fmla="*/ 3500 w 3756"/>
                  <a:gd name="T61" fmla="*/ 2009 h 3186"/>
                  <a:gd name="T62" fmla="*/ 3516 w 3756"/>
                  <a:gd name="T63" fmla="*/ 2049 h 3186"/>
                  <a:gd name="T64" fmla="*/ 3754 w 3756"/>
                  <a:gd name="T65" fmla="*/ 3006 h 3186"/>
                  <a:gd name="T66" fmla="*/ 3753 w 3756"/>
                  <a:gd name="T67" fmla="*/ 3060 h 3186"/>
                  <a:gd name="T68" fmla="*/ 3729 w 3756"/>
                  <a:gd name="T69" fmla="*/ 3116 h 3186"/>
                  <a:gd name="T70" fmla="*/ 3687 w 3756"/>
                  <a:gd name="T71" fmla="*/ 3158 h 3186"/>
                  <a:gd name="T72" fmla="*/ 3631 w 3756"/>
                  <a:gd name="T73" fmla="*/ 3182 h 3186"/>
                  <a:gd name="T74" fmla="*/ 157 w 3756"/>
                  <a:gd name="T75" fmla="*/ 3186 h 3186"/>
                  <a:gd name="T76" fmla="*/ 101 w 3756"/>
                  <a:gd name="T77" fmla="*/ 3175 h 3186"/>
                  <a:gd name="T78" fmla="*/ 52 w 3756"/>
                  <a:gd name="T79" fmla="*/ 3146 h 3186"/>
                  <a:gd name="T80" fmla="*/ 18 w 3756"/>
                  <a:gd name="T81" fmla="*/ 3101 h 3186"/>
                  <a:gd name="T82" fmla="*/ 1 w 3756"/>
                  <a:gd name="T83" fmla="*/ 3047 h 3186"/>
                  <a:gd name="T84" fmla="*/ 5 w 3756"/>
                  <a:gd name="T85" fmla="*/ 2991 h 3186"/>
                  <a:gd name="T86" fmla="*/ 247 w 3756"/>
                  <a:gd name="T87" fmla="*/ 2028 h 3186"/>
                  <a:gd name="T88" fmla="*/ 245 w 3756"/>
                  <a:gd name="T89" fmla="*/ 1970 h 3186"/>
                  <a:gd name="T90" fmla="*/ 236 w 3756"/>
                  <a:gd name="T91" fmla="*/ 1890 h 3186"/>
                  <a:gd name="T92" fmla="*/ 239 w 3756"/>
                  <a:gd name="T93" fmla="*/ 302 h 3186"/>
                  <a:gd name="T94" fmla="*/ 263 w 3756"/>
                  <a:gd name="T95" fmla="*/ 214 h 3186"/>
                  <a:gd name="T96" fmla="*/ 308 w 3756"/>
                  <a:gd name="T97" fmla="*/ 136 h 3186"/>
                  <a:gd name="T98" fmla="*/ 372 w 3756"/>
                  <a:gd name="T99" fmla="*/ 73 h 3186"/>
                  <a:gd name="T100" fmla="*/ 450 w 3756"/>
                  <a:gd name="T101" fmla="*/ 27 h 3186"/>
                  <a:gd name="T102" fmla="*/ 538 w 3756"/>
                  <a:gd name="T103" fmla="*/ 3 h 3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756" h="3186">
                    <a:moveTo>
                      <a:pt x="1542" y="2534"/>
                    </a:moveTo>
                    <a:lnTo>
                      <a:pt x="1532" y="2536"/>
                    </a:lnTo>
                    <a:lnTo>
                      <a:pt x="1523" y="2542"/>
                    </a:lnTo>
                    <a:lnTo>
                      <a:pt x="1516" y="2550"/>
                    </a:lnTo>
                    <a:lnTo>
                      <a:pt x="1513" y="2560"/>
                    </a:lnTo>
                    <a:lnTo>
                      <a:pt x="1450" y="2904"/>
                    </a:lnTo>
                    <a:lnTo>
                      <a:pt x="1451" y="2917"/>
                    </a:lnTo>
                    <a:lnTo>
                      <a:pt x="1457" y="2929"/>
                    </a:lnTo>
                    <a:lnTo>
                      <a:pt x="1467" y="2937"/>
                    </a:lnTo>
                    <a:lnTo>
                      <a:pt x="1481" y="2941"/>
                    </a:lnTo>
                    <a:lnTo>
                      <a:pt x="2275" y="2941"/>
                    </a:lnTo>
                    <a:lnTo>
                      <a:pt x="2288" y="2937"/>
                    </a:lnTo>
                    <a:lnTo>
                      <a:pt x="2297" y="2932"/>
                    </a:lnTo>
                    <a:lnTo>
                      <a:pt x="2304" y="2921"/>
                    </a:lnTo>
                    <a:lnTo>
                      <a:pt x="2306" y="2909"/>
                    </a:lnTo>
                    <a:lnTo>
                      <a:pt x="2306" y="2905"/>
                    </a:lnTo>
                    <a:lnTo>
                      <a:pt x="2305" y="2901"/>
                    </a:lnTo>
                    <a:lnTo>
                      <a:pt x="2243" y="2560"/>
                    </a:lnTo>
                    <a:lnTo>
                      <a:pt x="2240" y="2550"/>
                    </a:lnTo>
                    <a:lnTo>
                      <a:pt x="2233" y="2542"/>
                    </a:lnTo>
                    <a:lnTo>
                      <a:pt x="2224" y="2536"/>
                    </a:lnTo>
                    <a:lnTo>
                      <a:pt x="2214" y="2534"/>
                    </a:lnTo>
                    <a:lnTo>
                      <a:pt x="1542" y="2534"/>
                    </a:lnTo>
                    <a:close/>
                    <a:moveTo>
                      <a:pt x="585" y="305"/>
                    </a:moveTo>
                    <a:lnTo>
                      <a:pt x="571" y="308"/>
                    </a:lnTo>
                    <a:lnTo>
                      <a:pt x="560" y="314"/>
                    </a:lnTo>
                    <a:lnTo>
                      <a:pt x="550" y="324"/>
                    </a:lnTo>
                    <a:lnTo>
                      <a:pt x="544" y="336"/>
                    </a:lnTo>
                    <a:lnTo>
                      <a:pt x="542" y="350"/>
                    </a:lnTo>
                    <a:lnTo>
                      <a:pt x="542" y="1890"/>
                    </a:lnTo>
                    <a:lnTo>
                      <a:pt x="544" y="1906"/>
                    </a:lnTo>
                    <a:lnTo>
                      <a:pt x="553" y="1921"/>
                    </a:lnTo>
                    <a:lnTo>
                      <a:pt x="567" y="1930"/>
                    </a:lnTo>
                    <a:lnTo>
                      <a:pt x="3188" y="1930"/>
                    </a:lnTo>
                    <a:lnTo>
                      <a:pt x="3202" y="1921"/>
                    </a:lnTo>
                    <a:lnTo>
                      <a:pt x="3211" y="1906"/>
                    </a:lnTo>
                    <a:lnTo>
                      <a:pt x="3214" y="1890"/>
                    </a:lnTo>
                    <a:lnTo>
                      <a:pt x="3214" y="350"/>
                    </a:lnTo>
                    <a:lnTo>
                      <a:pt x="3212" y="336"/>
                    </a:lnTo>
                    <a:lnTo>
                      <a:pt x="3206" y="324"/>
                    </a:lnTo>
                    <a:lnTo>
                      <a:pt x="3196" y="314"/>
                    </a:lnTo>
                    <a:lnTo>
                      <a:pt x="3185" y="308"/>
                    </a:lnTo>
                    <a:lnTo>
                      <a:pt x="3170" y="305"/>
                    </a:lnTo>
                    <a:lnTo>
                      <a:pt x="585" y="305"/>
                    </a:lnTo>
                    <a:close/>
                    <a:moveTo>
                      <a:pt x="585" y="0"/>
                    </a:moveTo>
                    <a:lnTo>
                      <a:pt x="3170" y="0"/>
                    </a:lnTo>
                    <a:lnTo>
                      <a:pt x="3218" y="3"/>
                    </a:lnTo>
                    <a:lnTo>
                      <a:pt x="3263" y="13"/>
                    </a:lnTo>
                    <a:lnTo>
                      <a:pt x="3306" y="27"/>
                    </a:lnTo>
                    <a:lnTo>
                      <a:pt x="3346" y="48"/>
                    </a:lnTo>
                    <a:lnTo>
                      <a:pt x="3384" y="73"/>
                    </a:lnTo>
                    <a:lnTo>
                      <a:pt x="3418" y="103"/>
                    </a:lnTo>
                    <a:lnTo>
                      <a:pt x="3448" y="136"/>
                    </a:lnTo>
                    <a:lnTo>
                      <a:pt x="3473" y="173"/>
                    </a:lnTo>
                    <a:lnTo>
                      <a:pt x="3493" y="214"/>
                    </a:lnTo>
                    <a:lnTo>
                      <a:pt x="3508" y="256"/>
                    </a:lnTo>
                    <a:lnTo>
                      <a:pt x="3517" y="302"/>
                    </a:lnTo>
                    <a:lnTo>
                      <a:pt x="3520" y="350"/>
                    </a:lnTo>
                    <a:lnTo>
                      <a:pt x="3520" y="1890"/>
                    </a:lnTo>
                    <a:lnTo>
                      <a:pt x="3518" y="1931"/>
                    </a:lnTo>
                    <a:lnTo>
                      <a:pt x="3510" y="1970"/>
                    </a:lnTo>
                    <a:lnTo>
                      <a:pt x="3500" y="2009"/>
                    </a:lnTo>
                    <a:lnTo>
                      <a:pt x="3509" y="2028"/>
                    </a:lnTo>
                    <a:lnTo>
                      <a:pt x="3516" y="2049"/>
                    </a:lnTo>
                    <a:lnTo>
                      <a:pt x="3749" y="2983"/>
                    </a:lnTo>
                    <a:lnTo>
                      <a:pt x="3754" y="3006"/>
                    </a:lnTo>
                    <a:lnTo>
                      <a:pt x="3756" y="3029"/>
                    </a:lnTo>
                    <a:lnTo>
                      <a:pt x="3753" y="3060"/>
                    </a:lnTo>
                    <a:lnTo>
                      <a:pt x="3743" y="3090"/>
                    </a:lnTo>
                    <a:lnTo>
                      <a:pt x="3729" y="3116"/>
                    </a:lnTo>
                    <a:lnTo>
                      <a:pt x="3710" y="3140"/>
                    </a:lnTo>
                    <a:lnTo>
                      <a:pt x="3687" y="3158"/>
                    </a:lnTo>
                    <a:lnTo>
                      <a:pt x="3660" y="3173"/>
                    </a:lnTo>
                    <a:lnTo>
                      <a:pt x="3631" y="3182"/>
                    </a:lnTo>
                    <a:lnTo>
                      <a:pt x="3599" y="3186"/>
                    </a:lnTo>
                    <a:lnTo>
                      <a:pt x="157" y="3186"/>
                    </a:lnTo>
                    <a:lnTo>
                      <a:pt x="129" y="3183"/>
                    </a:lnTo>
                    <a:lnTo>
                      <a:pt x="101" y="3175"/>
                    </a:lnTo>
                    <a:lnTo>
                      <a:pt x="75" y="3163"/>
                    </a:lnTo>
                    <a:lnTo>
                      <a:pt x="52" y="3146"/>
                    </a:lnTo>
                    <a:lnTo>
                      <a:pt x="33" y="3125"/>
                    </a:lnTo>
                    <a:lnTo>
                      <a:pt x="18" y="3101"/>
                    </a:lnTo>
                    <a:lnTo>
                      <a:pt x="7" y="3075"/>
                    </a:lnTo>
                    <a:lnTo>
                      <a:pt x="1" y="3047"/>
                    </a:lnTo>
                    <a:lnTo>
                      <a:pt x="0" y="3019"/>
                    </a:lnTo>
                    <a:lnTo>
                      <a:pt x="5" y="2991"/>
                    </a:lnTo>
                    <a:lnTo>
                      <a:pt x="240" y="2049"/>
                    </a:lnTo>
                    <a:lnTo>
                      <a:pt x="247" y="2028"/>
                    </a:lnTo>
                    <a:lnTo>
                      <a:pt x="256" y="2009"/>
                    </a:lnTo>
                    <a:lnTo>
                      <a:pt x="245" y="1970"/>
                    </a:lnTo>
                    <a:lnTo>
                      <a:pt x="238" y="1931"/>
                    </a:lnTo>
                    <a:lnTo>
                      <a:pt x="236" y="1890"/>
                    </a:lnTo>
                    <a:lnTo>
                      <a:pt x="236" y="350"/>
                    </a:lnTo>
                    <a:lnTo>
                      <a:pt x="239" y="302"/>
                    </a:lnTo>
                    <a:lnTo>
                      <a:pt x="248" y="256"/>
                    </a:lnTo>
                    <a:lnTo>
                      <a:pt x="263" y="214"/>
                    </a:lnTo>
                    <a:lnTo>
                      <a:pt x="283" y="173"/>
                    </a:lnTo>
                    <a:lnTo>
                      <a:pt x="308" y="136"/>
                    </a:lnTo>
                    <a:lnTo>
                      <a:pt x="338" y="103"/>
                    </a:lnTo>
                    <a:lnTo>
                      <a:pt x="372" y="73"/>
                    </a:lnTo>
                    <a:lnTo>
                      <a:pt x="409" y="48"/>
                    </a:lnTo>
                    <a:lnTo>
                      <a:pt x="450" y="27"/>
                    </a:lnTo>
                    <a:lnTo>
                      <a:pt x="493" y="13"/>
                    </a:lnTo>
                    <a:lnTo>
                      <a:pt x="538" y="3"/>
                    </a:lnTo>
                    <a:lnTo>
                      <a:pt x="5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09" name="Freeform 17">
                <a:extLst>
                  <a:ext uri="{FF2B5EF4-FFF2-40B4-BE49-F238E27FC236}">
                    <a16:creationId xmlns:a16="http://schemas.microsoft.com/office/drawing/2014/main" id="{22233B81-A6E6-461E-8280-EEE69B7980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8" y="4071"/>
                <a:ext cx="108" cy="109"/>
              </a:xfrm>
              <a:custGeom>
                <a:avLst/>
                <a:gdLst>
                  <a:gd name="T0" fmla="*/ 49 w 654"/>
                  <a:gd name="T1" fmla="*/ 0 h 654"/>
                  <a:gd name="T2" fmla="*/ 63 w 654"/>
                  <a:gd name="T3" fmla="*/ 2 h 654"/>
                  <a:gd name="T4" fmla="*/ 515 w 654"/>
                  <a:gd name="T5" fmla="*/ 174 h 654"/>
                  <a:gd name="T6" fmla="*/ 527 w 654"/>
                  <a:gd name="T7" fmla="*/ 181 h 654"/>
                  <a:gd name="T8" fmla="*/ 536 w 654"/>
                  <a:gd name="T9" fmla="*/ 192 h 654"/>
                  <a:gd name="T10" fmla="*/ 542 w 654"/>
                  <a:gd name="T11" fmla="*/ 205 h 654"/>
                  <a:gd name="T12" fmla="*/ 544 w 654"/>
                  <a:gd name="T13" fmla="*/ 220 h 654"/>
                  <a:gd name="T14" fmla="*/ 541 w 654"/>
                  <a:gd name="T15" fmla="*/ 234 h 654"/>
                  <a:gd name="T16" fmla="*/ 534 w 654"/>
                  <a:gd name="T17" fmla="*/ 247 h 654"/>
                  <a:gd name="T18" fmla="*/ 524 w 654"/>
                  <a:gd name="T19" fmla="*/ 256 h 654"/>
                  <a:gd name="T20" fmla="*/ 510 w 654"/>
                  <a:gd name="T21" fmla="*/ 262 h 654"/>
                  <a:gd name="T22" fmla="*/ 412 w 654"/>
                  <a:gd name="T23" fmla="*/ 289 h 654"/>
                  <a:gd name="T24" fmla="*/ 641 w 654"/>
                  <a:gd name="T25" fmla="*/ 518 h 654"/>
                  <a:gd name="T26" fmla="*/ 649 w 654"/>
                  <a:gd name="T27" fmla="*/ 529 h 654"/>
                  <a:gd name="T28" fmla="*/ 654 w 654"/>
                  <a:gd name="T29" fmla="*/ 543 h 654"/>
                  <a:gd name="T30" fmla="*/ 654 w 654"/>
                  <a:gd name="T31" fmla="*/ 558 h 654"/>
                  <a:gd name="T32" fmla="*/ 649 w 654"/>
                  <a:gd name="T33" fmla="*/ 572 h 654"/>
                  <a:gd name="T34" fmla="*/ 641 w 654"/>
                  <a:gd name="T35" fmla="*/ 583 h 654"/>
                  <a:gd name="T36" fmla="*/ 583 w 654"/>
                  <a:gd name="T37" fmla="*/ 641 h 654"/>
                  <a:gd name="T38" fmla="*/ 571 w 654"/>
                  <a:gd name="T39" fmla="*/ 649 h 654"/>
                  <a:gd name="T40" fmla="*/ 557 w 654"/>
                  <a:gd name="T41" fmla="*/ 654 h 654"/>
                  <a:gd name="T42" fmla="*/ 543 w 654"/>
                  <a:gd name="T43" fmla="*/ 654 h 654"/>
                  <a:gd name="T44" fmla="*/ 530 w 654"/>
                  <a:gd name="T45" fmla="*/ 649 h 654"/>
                  <a:gd name="T46" fmla="*/ 517 w 654"/>
                  <a:gd name="T47" fmla="*/ 641 h 654"/>
                  <a:gd name="T48" fmla="*/ 289 w 654"/>
                  <a:gd name="T49" fmla="*/ 412 h 654"/>
                  <a:gd name="T50" fmla="*/ 262 w 654"/>
                  <a:gd name="T51" fmla="*/ 510 h 654"/>
                  <a:gd name="T52" fmla="*/ 256 w 654"/>
                  <a:gd name="T53" fmla="*/ 524 h 654"/>
                  <a:gd name="T54" fmla="*/ 246 w 654"/>
                  <a:gd name="T55" fmla="*/ 534 h 654"/>
                  <a:gd name="T56" fmla="*/ 234 w 654"/>
                  <a:gd name="T57" fmla="*/ 541 h 654"/>
                  <a:gd name="T58" fmla="*/ 220 w 654"/>
                  <a:gd name="T59" fmla="*/ 544 h 654"/>
                  <a:gd name="T60" fmla="*/ 205 w 654"/>
                  <a:gd name="T61" fmla="*/ 543 h 654"/>
                  <a:gd name="T62" fmla="*/ 192 w 654"/>
                  <a:gd name="T63" fmla="*/ 536 h 654"/>
                  <a:gd name="T64" fmla="*/ 181 w 654"/>
                  <a:gd name="T65" fmla="*/ 527 h 654"/>
                  <a:gd name="T66" fmla="*/ 174 w 654"/>
                  <a:gd name="T67" fmla="*/ 515 h 654"/>
                  <a:gd name="T68" fmla="*/ 3 w 654"/>
                  <a:gd name="T69" fmla="*/ 62 h 654"/>
                  <a:gd name="T70" fmla="*/ 0 w 654"/>
                  <a:gd name="T71" fmla="*/ 50 h 654"/>
                  <a:gd name="T72" fmla="*/ 0 w 654"/>
                  <a:gd name="T73" fmla="*/ 36 h 654"/>
                  <a:gd name="T74" fmla="*/ 5 w 654"/>
                  <a:gd name="T75" fmla="*/ 24 h 654"/>
                  <a:gd name="T76" fmla="*/ 14 w 654"/>
                  <a:gd name="T77" fmla="*/ 13 h 654"/>
                  <a:gd name="T78" fmla="*/ 24 w 654"/>
                  <a:gd name="T79" fmla="*/ 5 h 654"/>
                  <a:gd name="T80" fmla="*/ 37 w 654"/>
                  <a:gd name="T81" fmla="*/ 1 h 654"/>
                  <a:gd name="T82" fmla="*/ 49 w 654"/>
                  <a:gd name="T8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54" h="654">
                    <a:moveTo>
                      <a:pt x="49" y="0"/>
                    </a:moveTo>
                    <a:lnTo>
                      <a:pt x="63" y="2"/>
                    </a:lnTo>
                    <a:lnTo>
                      <a:pt x="515" y="174"/>
                    </a:lnTo>
                    <a:lnTo>
                      <a:pt x="527" y="181"/>
                    </a:lnTo>
                    <a:lnTo>
                      <a:pt x="536" y="192"/>
                    </a:lnTo>
                    <a:lnTo>
                      <a:pt x="542" y="205"/>
                    </a:lnTo>
                    <a:lnTo>
                      <a:pt x="544" y="220"/>
                    </a:lnTo>
                    <a:lnTo>
                      <a:pt x="541" y="234"/>
                    </a:lnTo>
                    <a:lnTo>
                      <a:pt x="534" y="247"/>
                    </a:lnTo>
                    <a:lnTo>
                      <a:pt x="524" y="256"/>
                    </a:lnTo>
                    <a:lnTo>
                      <a:pt x="510" y="262"/>
                    </a:lnTo>
                    <a:lnTo>
                      <a:pt x="412" y="289"/>
                    </a:lnTo>
                    <a:lnTo>
                      <a:pt x="641" y="518"/>
                    </a:lnTo>
                    <a:lnTo>
                      <a:pt x="649" y="529"/>
                    </a:lnTo>
                    <a:lnTo>
                      <a:pt x="654" y="543"/>
                    </a:lnTo>
                    <a:lnTo>
                      <a:pt x="654" y="558"/>
                    </a:lnTo>
                    <a:lnTo>
                      <a:pt x="649" y="572"/>
                    </a:lnTo>
                    <a:lnTo>
                      <a:pt x="641" y="583"/>
                    </a:lnTo>
                    <a:lnTo>
                      <a:pt x="583" y="641"/>
                    </a:lnTo>
                    <a:lnTo>
                      <a:pt x="571" y="649"/>
                    </a:lnTo>
                    <a:lnTo>
                      <a:pt x="557" y="654"/>
                    </a:lnTo>
                    <a:lnTo>
                      <a:pt x="543" y="654"/>
                    </a:lnTo>
                    <a:lnTo>
                      <a:pt x="530" y="649"/>
                    </a:lnTo>
                    <a:lnTo>
                      <a:pt x="517" y="641"/>
                    </a:lnTo>
                    <a:lnTo>
                      <a:pt x="289" y="412"/>
                    </a:lnTo>
                    <a:lnTo>
                      <a:pt x="262" y="510"/>
                    </a:lnTo>
                    <a:lnTo>
                      <a:pt x="256" y="524"/>
                    </a:lnTo>
                    <a:lnTo>
                      <a:pt x="246" y="534"/>
                    </a:lnTo>
                    <a:lnTo>
                      <a:pt x="234" y="541"/>
                    </a:lnTo>
                    <a:lnTo>
                      <a:pt x="220" y="544"/>
                    </a:lnTo>
                    <a:lnTo>
                      <a:pt x="205" y="543"/>
                    </a:lnTo>
                    <a:lnTo>
                      <a:pt x="192" y="536"/>
                    </a:lnTo>
                    <a:lnTo>
                      <a:pt x="181" y="527"/>
                    </a:lnTo>
                    <a:lnTo>
                      <a:pt x="174" y="515"/>
                    </a:lnTo>
                    <a:lnTo>
                      <a:pt x="3" y="62"/>
                    </a:lnTo>
                    <a:lnTo>
                      <a:pt x="0" y="50"/>
                    </a:lnTo>
                    <a:lnTo>
                      <a:pt x="0" y="36"/>
                    </a:lnTo>
                    <a:lnTo>
                      <a:pt x="5" y="24"/>
                    </a:lnTo>
                    <a:lnTo>
                      <a:pt x="14" y="13"/>
                    </a:lnTo>
                    <a:lnTo>
                      <a:pt x="24" y="5"/>
                    </a:lnTo>
                    <a:lnTo>
                      <a:pt x="37" y="1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10" name="Group 28">
              <a:extLst>
                <a:ext uri="{FF2B5EF4-FFF2-40B4-BE49-F238E27FC236}">
                  <a16:creationId xmlns:a16="http://schemas.microsoft.com/office/drawing/2014/main" id="{8B1D13C2-1803-451F-8865-2D08F307829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3676637" y="22791125"/>
              <a:ext cx="305908" cy="267729"/>
              <a:chOff x="496" y="4251"/>
              <a:chExt cx="641" cy="561"/>
            </a:xfrm>
            <a:solidFill>
              <a:schemeClr val="bg1"/>
            </a:solidFill>
          </p:grpSpPr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35365CDC-75C5-4682-A44F-E24EFADB7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16F45F01-805F-4F01-81EC-2732143E46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CBAD066C-6789-4A92-AA0F-AB9DB34BFCC2}"/>
                </a:ext>
              </a:extLst>
            </p:cNvPr>
            <p:cNvGrpSpPr/>
            <p:nvPr/>
          </p:nvGrpSpPr>
          <p:grpSpPr>
            <a:xfrm>
              <a:off x="3701422" y="23823511"/>
              <a:ext cx="300051" cy="332571"/>
              <a:chOff x="4006850" y="1601788"/>
              <a:chExt cx="322263" cy="357188"/>
            </a:xfrm>
            <a:solidFill>
              <a:schemeClr val="bg1"/>
            </a:solidFill>
          </p:grpSpPr>
          <p:sp>
            <p:nvSpPr>
              <p:cNvPr id="114" name="Freeform 17">
                <a:extLst>
                  <a:ext uri="{FF2B5EF4-FFF2-40B4-BE49-F238E27FC236}">
                    <a16:creationId xmlns:a16="http://schemas.microsoft.com/office/drawing/2014/main" id="{40C00E7F-D951-4CF2-9410-3529E3ABC3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15" name="Freeform 18">
                <a:extLst>
                  <a:ext uri="{FF2B5EF4-FFF2-40B4-BE49-F238E27FC236}">
                    <a16:creationId xmlns:a16="http://schemas.microsoft.com/office/drawing/2014/main" id="{29FFF241-2C09-4D22-BE85-2F82030FA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16" name="Freeform 19">
                <a:extLst>
                  <a:ext uri="{FF2B5EF4-FFF2-40B4-BE49-F238E27FC236}">
                    <a16:creationId xmlns:a16="http://schemas.microsoft.com/office/drawing/2014/main" id="{ABB5B8B0-F293-4B9A-9661-8101C208D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17" name="Freeform 20">
                <a:extLst>
                  <a:ext uri="{FF2B5EF4-FFF2-40B4-BE49-F238E27FC236}">
                    <a16:creationId xmlns:a16="http://schemas.microsoft.com/office/drawing/2014/main" id="{1FAC9A58-BC6A-48F0-834D-E6855F50D1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18" name="Freeform 21">
                <a:extLst>
                  <a:ext uri="{FF2B5EF4-FFF2-40B4-BE49-F238E27FC236}">
                    <a16:creationId xmlns:a16="http://schemas.microsoft.com/office/drawing/2014/main" id="{53EC2E98-FA72-4808-973A-BF5EBD616F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B797BBD1-2EE3-4049-A1C2-B51476C495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6524" y="23792203"/>
              <a:ext cx="245832" cy="301813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AF6EC680-C3C0-4244-AC58-935D7EEDC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40520"/>
            <a:ext cx="19830100" cy="34406941"/>
          </a:xfrm>
          <a:prstGeom prst="rect">
            <a:avLst/>
          </a:prstGeom>
        </p:spPr>
      </p:pic>
      <p:sp>
        <p:nvSpPr>
          <p:cNvPr id="9" name="사각형: 둥근 위쪽 모서리 75">
            <a:extLst>
              <a:ext uri="{FF2B5EF4-FFF2-40B4-BE49-F238E27FC236}">
                <a16:creationId xmlns:a16="http://schemas.microsoft.com/office/drawing/2014/main" id="{56753DA0-7320-454F-B04A-497B06B8E85E}"/>
              </a:ext>
            </a:extLst>
          </p:cNvPr>
          <p:cNvSpPr/>
          <p:nvPr/>
        </p:nvSpPr>
        <p:spPr>
          <a:xfrm>
            <a:off x="1516598" y="20295554"/>
            <a:ext cx="8001000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1.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프로젝트 개요</a:t>
            </a:r>
          </a:p>
        </p:txBody>
      </p:sp>
      <p:sp>
        <p:nvSpPr>
          <p:cNvPr id="36" name="사각형: 둥근 위쪽 모서리 79">
            <a:extLst>
              <a:ext uri="{FF2B5EF4-FFF2-40B4-BE49-F238E27FC236}">
                <a16:creationId xmlns:a16="http://schemas.microsoft.com/office/drawing/2014/main" id="{DFA335FC-CABD-504D-9A87-DE7FA0CF3EB2}"/>
              </a:ext>
            </a:extLst>
          </p:cNvPr>
          <p:cNvSpPr/>
          <p:nvPr/>
        </p:nvSpPr>
        <p:spPr>
          <a:xfrm>
            <a:off x="1516596" y="26003884"/>
            <a:ext cx="16766185" cy="782548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3.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시스템 구성도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3473F9-F3E5-6446-A8FD-2695D03A36E2}"/>
              </a:ext>
            </a:extLst>
          </p:cNvPr>
          <p:cNvSpPr txBox="1"/>
          <p:nvPr/>
        </p:nvSpPr>
        <p:spPr>
          <a:xfrm>
            <a:off x="2211371" y="27207122"/>
            <a:ext cx="2318263" cy="53860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시스템 구성도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3F44097C-BD06-4D40-AF49-B114F807C6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302" y="27190672"/>
            <a:ext cx="571500" cy="571500"/>
          </a:xfrm>
          <a:prstGeom prst="rect">
            <a:avLst/>
          </a:prstGeom>
        </p:spPr>
      </p:pic>
      <p:sp>
        <p:nvSpPr>
          <p:cNvPr id="49" name="사각형: 둥근 위쪽 모서리 79">
            <a:extLst>
              <a:ext uri="{FF2B5EF4-FFF2-40B4-BE49-F238E27FC236}">
                <a16:creationId xmlns:a16="http://schemas.microsoft.com/office/drawing/2014/main" id="{EFA3B121-2040-BA4A-B7BC-EF07C127D64F}"/>
              </a:ext>
            </a:extLst>
          </p:cNvPr>
          <p:cNvSpPr/>
          <p:nvPr/>
        </p:nvSpPr>
        <p:spPr>
          <a:xfrm>
            <a:off x="1467016" y="35644181"/>
            <a:ext cx="8001002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4.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해결방법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349197A-142B-5A43-A9EB-0EE687D16119}"/>
              </a:ext>
            </a:extLst>
          </p:cNvPr>
          <p:cNvSpPr txBox="1"/>
          <p:nvPr/>
        </p:nvSpPr>
        <p:spPr>
          <a:xfrm>
            <a:off x="2216668" y="36847423"/>
            <a:ext cx="1635384" cy="53860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개선 내용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0FB23031-84A8-344D-90E4-B0E9C6119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6601" y="36830973"/>
            <a:ext cx="571500" cy="571500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B8B4FC09-5F43-434B-9901-C3467297C235}"/>
              </a:ext>
            </a:extLst>
          </p:cNvPr>
          <p:cNvGrpSpPr/>
          <p:nvPr/>
        </p:nvGrpSpPr>
        <p:grpSpPr>
          <a:xfrm>
            <a:off x="1468162" y="43710395"/>
            <a:ext cx="8049436" cy="3124151"/>
            <a:chOff x="1543903" y="43858156"/>
            <a:chExt cx="8049436" cy="312415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ECE99A8-C9D8-5940-9024-3A0B24C060E8}"/>
                </a:ext>
              </a:extLst>
            </p:cNvPr>
            <p:cNvSpPr txBox="1"/>
            <p:nvPr/>
          </p:nvSpPr>
          <p:spPr>
            <a:xfrm>
              <a:off x="2294209" y="43858156"/>
              <a:ext cx="1635383" cy="53860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9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Option</a:t>
              </a:r>
              <a:endPara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6DC917B0-1254-0943-A2D8-5855B7258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43903" y="43869146"/>
              <a:ext cx="571500" cy="571500"/>
            </a:xfrm>
            <a:prstGeom prst="rect">
              <a:avLst/>
            </a:prstGeom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87609C6-C2B5-3E46-A4C5-0D21050638BE}"/>
                </a:ext>
              </a:extLst>
            </p:cNvPr>
            <p:cNvSpPr txBox="1"/>
            <p:nvPr/>
          </p:nvSpPr>
          <p:spPr>
            <a:xfrm>
              <a:off x="1623632" y="44646411"/>
              <a:ext cx="7969707" cy="2335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just">
                <a:lnSpc>
                  <a:spcPct val="200000"/>
                </a:lnSpc>
                <a:buAutoNum type="arabicPeriod"/>
              </a:pPr>
              <a:r>
                <a:rPr lang="en-US" altLang="ko-KR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RSA</a:t>
              </a:r>
              <a:r>
                <a:rPr lang="ko-KR" altLang="en-US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 공개키 암호화를 통한 사용자 개인정보 보호</a:t>
              </a:r>
              <a:endParaRPr lang="en-US" altLang="ko-KR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 marL="457200" indent="-457200" algn="just">
                <a:lnSpc>
                  <a:spcPct val="200000"/>
                </a:lnSpc>
                <a:buAutoNum type="arabicPeriod"/>
              </a:pPr>
              <a:r>
                <a:rPr lang="en-US" altLang="ko-KR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QR</a:t>
              </a:r>
              <a:r>
                <a:rPr lang="ko-KR" altLang="en-US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코드 갱신을 통한 중복 이용 방지</a:t>
              </a:r>
              <a:endParaRPr lang="en-US" altLang="ko-KR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 marL="457200" indent="-457200" algn="just">
                <a:lnSpc>
                  <a:spcPct val="200000"/>
                </a:lnSpc>
                <a:buAutoNum type="arabicPeriod"/>
              </a:pPr>
              <a:endParaRPr lang="en-US" altLang="ko-KR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 algn="just">
                <a:lnSpc>
                  <a:spcPct val="200000"/>
                </a:lnSpc>
              </a:pPr>
              <a:endParaRPr lang="ko-KR" altLang="en-US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sp>
        <p:nvSpPr>
          <p:cNvPr id="57" name="사각형: 둥근 위쪽 모서리 79">
            <a:extLst>
              <a:ext uri="{FF2B5EF4-FFF2-40B4-BE49-F238E27FC236}">
                <a16:creationId xmlns:a16="http://schemas.microsoft.com/office/drawing/2014/main" id="{D435DAEA-2D1E-0F43-8F77-1750EFA41650}"/>
              </a:ext>
            </a:extLst>
          </p:cNvPr>
          <p:cNvSpPr/>
          <p:nvPr/>
        </p:nvSpPr>
        <p:spPr>
          <a:xfrm>
            <a:off x="10212075" y="35644181"/>
            <a:ext cx="8001001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5.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기대효과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2938566-CA47-EF42-AF88-16DE8CA4B9B3}"/>
              </a:ext>
            </a:extLst>
          </p:cNvPr>
          <p:cNvSpPr txBox="1"/>
          <p:nvPr/>
        </p:nvSpPr>
        <p:spPr>
          <a:xfrm>
            <a:off x="10912144" y="36847423"/>
            <a:ext cx="3001143" cy="53860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앞으로의 기대효과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B382A328-A8F5-274F-AEAE-A174CAD32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2075" y="36830973"/>
            <a:ext cx="571500" cy="57150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959C6687-5F92-7B40-83EE-B160462CDF7F}"/>
              </a:ext>
            </a:extLst>
          </p:cNvPr>
          <p:cNvSpPr txBox="1"/>
          <p:nvPr/>
        </p:nvSpPr>
        <p:spPr>
          <a:xfrm>
            <a:off x="10281780" y="37727987"/>
            <a:ext cx="8001001" cy="408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1.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카드 발급 비용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시간 절감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모바일 플랫폼을 통한 접근성 및 이용률 증가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자동화된 시스템을 이용하여 통계 추출의 편의성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4.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외부인 차단 효과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5.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기술의 확장성</a:t>
            </a:r>
            <a:endParaRPr lang="en-US" altLang="ko-KR" sz="2000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- Beacon</a:t>
            </a:r>
            <a:r>
              <a: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을 이용하여 시각 장애인</a:t>
            </a:r>
            <a:r>
              <a:rPr lang="en-US" altLang="ko-KR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액정이 파손된 휴대폰에서 사용 가능</a:t>
            </a:r>
            <a:endParaRPr lang="en-US" altLang="ko-KR" sz="1600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- </a:t>
            </a:r>
            <a:r>
              <a: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학교 내 출입 통계 시스템 구축  가능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CB6C8F72-09C2-FD42-900D-398BCC103B4B}"/>
              </a:ext>
            </a:extLst>
          </p:cNvPr>
          <p:cNvSpPr/>
          <p:nvPr/>
        </p:nvSpPr>
        <p:spPr>
          <a:xfrm>
            <a:off x="-5739389" y="57946134"/>
            <a:ext cx="8000997" cy="1268517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sz="509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D02AA2D-DA02-7F49-B7A2-FB3406701C58}"/>
              </a:ext>
            </a:extLst>
          </p:cNvPr>
          <p:cNvSpPr txBox="1"/>
          <p:nvPr/>
        </p:nvSpPr>
        <p:spPr>
          <a:xfrm>
            <a:off x="1503080" y="11839239"/>
            <a:ext cx="5868914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5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Sejong University</a:t>
            </a:r>
            <a:endParaRPr kumimoji="1" lang="ko-KR" altLang="en-US" sz="5500" dirty="0">
              <a:solidFill>
                <a:schemeClr val="tx1">
                  <a:lumMod val="85000"/>
                  <a:lumOff val="15000"/>
                </a:schemeClr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C036A88-6ECA-D94D-81F4-959B0C3E185F}"/>
              </a:ext>
            </a:extLst>
          </p:cNvPr>
          <p:cNvSpPr txBox="1"/>
          <p:nvPr/>
        </p:nvSpPr>
        <p:spPr>
          <a:xfrm>
            <a:off x="739930" y="12804659"/>
            <a:ext cx="18319439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글로벌 라운지 출입문 서비스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70F0A12-7357-1C42-9F1C-8A095D3FBEDB}"/>
              </a:ext>
            </a:extLst>
          </p:cNvPr>
          <p:cNvSpPr txBox="1"/>
          <p:nvPr/>
        </p:nvSpPr>
        <p:spPr>
          <a:xfrm>
            <a:off x="12987859" y="3623035"/>
            <a:ext cx="5312673" cy="8611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4996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CapstoneDesign</a:t>
            </a:r>
            <a:endParaRPr kumimoji="1" lang="ko-KR" altLang="en-US" sz="4996" b="1" dirty="0"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500000000000000" pitchFamily="34" charset="-128"/>
              <a:ea typeface="Noto Sans CJK KR Black" panose="020B0500000000000000" pitchFamily="34" charset="-128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109A4EB-6D34-3B43-AC6C-BF4B6EFDE476}"/>
              </a:ext>
            </a:extLst>
          </p:cNvPr>
          <p:cNvSpPr txBox="1"/>
          <p:nvPr/>
        </p:nvSpPr>
        <p:spPr>
          <a:xfrm>
            <a:off x="17288724" y="4480495"/>
            <a:ext cx="1011816" cy="554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3002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06</a:t>
            </a:r>
            <a:r>
              <a:rPr kumimoji="1" lang="ko-KR" altLang="en-US" sz="3002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조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D9AB61F-79C5-46DF-9087-37668B0AC0B2}"/>
              </a:ext>
            </a:extLst>
          </p:cNvPr>
          <p:cNvGrpSpPr/>
          <p:nvPr/>
        </p:nvGrpSpPr>
        <p:grpSpPr>
          <a:xfrm>
            <a:off x="10212076" y="21379144"/>
            <a:ext cx="8057925" cy="4282784"/>
            <a:chOff x="1511302" y="27190676"/>
            <a:chExt cx="8057925" cy="428278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C2758B1-67D6-AF43-9306-11467727019A}"/>
                </a:ext>
              </a:extLst>
            </p:cNvPr>
            <p:cNvSpPr txBox="1"/>
            <p:nvPr/>
          </p:nvSpPr>
          <p:spPr>
            <a:xfrm>
              <a:off x="2211371" y="27207126"/>
              <a:ext cx="867545" cy="53860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9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요약</a:t>
              </a: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E75B7ABE-C90F-0B4B-B950-2A254CE90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11302" y="27190676"/>
              <a:ext cx="571500" cy="571500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15A3B1A-3F28-FF49-B26F-FC63F3A86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30127" y="28069860"/>
              <a:ext cx="8039100" cy="34036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287BB21-E707-C142-A753-4657972B73C3}"/>
                </a:ext>
              </a:extLst>
            </p:cNvPr>
            <p:cNvSpPr txBox="1"/>
            <p:nvPr/>
          </p:nvSpPr>
          <p:spPr>
            <a:xfrm>
              <a:off x="2093605" y="28193417"/>
              <a:ext cx="14205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solidFill>
                    <a:schemeClr val="bg1"/>
                  </a:solidFill>
                  <a:latin typeface="Noto Sans CJK KR Medium" panose="020B0500000000000000" pitchFamily="34" charset="-128"/>
                  <a:ea typeface="Noto Sans CJK KR Medium" panose="020B0500000000000000" pitchFamily="34" charset="-128"/>
                </a:rPr>
                <a:t>프로젝트 명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98A189-80B2-0E48-809E-7F15CF80D6D2}"/>
                </a:ext>
              </a:extLst>
            </p:cNvPr>
            <p:cNvSpPr txBox="1"/>
            <p:nvPr/>
          </p:nvSpPr>
          <p:spPr>
            <a:xfrm>
              <a:off x="5094427" y="28193417"/>
              <a:ext cx="34852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solidFill>
                    <a:schemeClr val="bg1"/>
                  </a:solidFill>
                  <a:latin typeface="Noto Sans CJK KR Medium" panose="020B0500000000000000" pitchFamily="34" charset="-128"/>
                  <a:ea typeface="Noto Sans CJK KR Medium" panose="020B0500000000000000" pitchFamily="34" charset="-128"/>
                </a:rPr>
                <a:t>Global Lounge Door System</a:t>
              </a:r>
              <a:endParaRPr kumimoji="1" lang="ko-KR" altLang="en-US" sz="2000" dirty="0">
                <a:solidFill>
                  <a:schemeClr val="bg1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67F8CD-F6E3-2242-BDC6-3F11A18B322C}"/>
                </a:ext>
              </a:extLst>
            </p:cNvPr>
            <p:cNvSpPr txBox="1"/>
            <p:nvPr/>
          </p:nvSpPr>
          <p:spPr>
            <a:xfrm>
              <a:off x="5776515" y="28764917"/>
              <a:ext cx="21210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사물인터넷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(IoT)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74FCDE9-4E23-CD41-A359-E03BC10F00AE}"/>
                </a:ext>
              </a:extLst>
            </p:cNvPr>
            <p:cNvSpPr txBox="1"/>
            <p:nvPr/>
          </p:nvSpPr>
          <p:spPr>
            <a:xfrm>
              <a:off x="6545145" y="29311689"/>
              <a:ext cx="5838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6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365CBD0-56E4-CF4E-A502-0685942EA8D8}"/>
                </a:ext>
              </a:extLst>
            </p:cNvPr>
            <p:cNvSpPr txBox="1"/>
            <p:nvPr/>
          </p:nvSpPr>
          <p:spPr>
            <a:xfrm>
              <a:off x="4996653" y="29874906"/>
              <a:ext cx="36808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조재영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, 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안성수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, 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김민우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, </a:t>
              </a:r>
              <a:r>
                <a:rPr kumimoji="1" lang="ko-KR" altLang="en-US" sz="2000" dirty="0" err="1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임소율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ED26F8A-090B-3B4C-A9A7-1563ED80A75A}"/>
                </a:ext>
              </a:extLst>
            </p:cNvPr>
            <p:cNvSpPr txBox="1"/>
            <p:nvPr/>
          </p:nvSpPr>
          <p:spPr>
            <a:xfrm>
              <a:off x="5736428" y="30438123"/>
              <a:ext cx="22012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Capstone Design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0759478-DB96-AC4E-80D2-B324563024A9}"/>
                </a:ext>
              </a:extLst>
            </p:cNvPr>
            <p:cNvSpPr txBox="1"/>
            <p:nvPr/>
          </p:nvSpPr>
          <p:spPr>
            <a:xfrm>
              <a:off x="5631438" y="31001344"/>
              <a:ext cx="24112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2019.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03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~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2019.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06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CB48C2E-D809-B049-BA7D-30B7BAE726AA}"/>
                </a:ext>
              </a:extLst>
            </p:cNvPr>
            <p:cNvSpPr txBox="1"/>
            <p:nvPr/>
          </p:nvSpPr>
          <p:spPr>
            <a:xfrm>
              <a:off x="1975789" y="28764917"/>
              <a:ext cx="16562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프로젝트 분야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EEB6CF8-1BE7-814E-ABA1-26D9DE93ED60}"/>
                </a:ext>
              </a:extLst>
            </p:cNvPr>
            <p:cNvSpPr txBox="1"/>
            <p:nvPr/>
          </p:nvSpPr>
          <p:spPr>
            <a:xfrm>
              <a:off x="2447072" y="29311689"/>
              <a:ext cx="7136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팀 명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A51C32F-66AB-B249-B60C-15C671F75437}"/>
                </a:ext>
              </a:extLst>
            </p:cNvPr>
            <p:cNvSpPr txBox="1"/>
            <p:nvPr/>
          </p:nvSpPr>
          <p:spPr>
            <a:xfrm>
              <a:off x="1682436" y="29874909"/>
              <a:ext cx="22429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팀 구성원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044B268-C458-5848-8DD8-A815F92B475C}"/>
                </a:ext>
              </a:extLst>
            </p:cNvPr>
            <p:cNvSpPr txBox="1"/>
            <p:nvPr/>
          </p:nvSpPr>
          <p:spPr>
            <a:xfrm>
              <a:off x="2064751" y="30438123"/>
              <a:ext cx="14782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연계 교과 명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E208696-0586-544D-8911-77BF31F24AC3}"/>
                </a:ext>
              </a:extLst>
            </p:cNvPr>
            <p:cNvSpPr txBox="1"/>
            <p:nvPr/>
          </p:nvSpPr>
          <p:spPr>
            <a:xfrm>
              <a:off x="2211430" y="31001344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개발 기간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D988B24-BC1A-4B93-AF58-37F1C790821F}"/>
              </a:ext>
            </a:extLst>
          </p:cNvPr>
          <p:cNvGrpSpPr/>
          <p:nvPr/>
        </p:nvGrpSpPr>
        <p:grpSpPr>
          <a:xfrm>
            <a:off x="1096426" y="21240959"/>
            <a:ext cx="8402238" cy="4609980"/>
            <a:chOff x="1154482" y="21240959"/>
            <a:chExt cx="8402238" cy="4609980"/>
          </a:xfrm>
        </p:grpSpPr>
        <p:sp>
          <p:nvSpPr>
            <p:cNvPr id="119" name="직사각형 118">
              <a:extLst>
                <a:ext uri="{FF2B5EF4-FFF2-40B4-BE49-F238E27FC236}">
                  <a16:creationId xmlns:a16="http://schemas.microsoft.com/office/drawing/2014/main" id="{462835D7-E8F7-4DFF-9166-62CFA60CBE56}"/>
                </a:ext>
              </a:extLst>
            </p:cNvPr>
            <p:cNvSpPr/>
            <p:nvPr/>
          </p:nvSpPr>
          <p:spPr>
            <a:xfrm>
              <a:off x="6368917" y="21240959"/>
              <a:ext cx="3187803" cy="1165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관리자 </a:t>
              </a:r>
              <a:r>
                <a:rPr lang="en-US" altLang="ko-KR" sz="2000" b="1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UI/UX</a:t>
              </a:r>
              <a:r>
                <a:rPr lang="ko-KR" altLang="en-US" sz="2000" b="1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 </a:t>
              </a:r>
              <a:endParaRPr lang="en-US" altLang="ko-KR" sz="2000" b="1" dirty="0">
                <a:solidFill>
                  <a:schemeClr val="bg1"/>
                </a:solidFill>
                <a:ea typeface="Noto Sans CJK KR Regular" panose="020B0500000000000000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출입이 허가된 외부인의 출입과 데이터 관리를 원활하게 하기 위한 </a:t>
              </a:r>
              <a:r>
                <a:rPr lang="en-US" altLang="ko-KR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UI/UX </a:t>
              </a:r>
              <a:r>
                <a:rPr lang="ko-KR" altLang="en-US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제공</a:t>
              </a:r>
            </a:p>
          </p:txBody>
        </p:sp>
        <p:sp>
          <p:nvSpPr>
            <p:cNvPr id="120" name="직사각형 119">
              <a:extLst>
                <a:ext uri="{FF2B5EF4-FFF2-40B4-BE49-F238E27FC236}">
                  <a16:creationId xmlns:a16="http://schemas.microsoft.com/office/drawing/2014/main" id="{C0D18FF1-20F7-4B28-A000-631BDA35796B}"/>
                </a:ext>
              </a:extLst>
            </p:cNvPr>
            <p:cNvSpPr/>
            <p:nvPr/>
          </p:nvSpPr>
          <p:spPr>
            <a:xfrm>
              <a:off x="6368917" y="24319494"/>
              <a:ext cx="3099101" cy="15314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데이터 통계</a:t>
              </a:r>
              <a:endParaRPr lang="en-US" altLang="ko-KR" sz="2000" b="1" dirty="0">
                <a:solidFill>
                  <a:schemeClr val="bg1"/>
                </a:solidFill>
                <a:ea typeface="Noto Sans CJK KR Regular" panose="020B0500000000000000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수집한 데이터를 기본적으로 일별</a:t>
              </a:r>
              <a:r>
                <a:rPr lang="en-US" altLang="ko-KR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,</a:t>
              </a:r>
              <a:r>
                <a:rPr lang="ko-KR" altLang="en-US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 월별</a:t>
              </a:r>
              <a:r>
                <a:rPr lang="en-US" altLang="ko-KR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,</a:t>
              </a:r>
              <a:r>
                <a:rPr lang="ko-KR" altLang="en-US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 국가별로 통계</a:t>
              </a:r>
              <a:endParaRPr lang="en-US" altLang="ko-KR" sz="1400" dirty="0">
                <a:solidFill>
                  <a:schemeClr val="bg1"/>
                </a:solidFill>
                <a:ea typeface="Noto Sans CJK KR Regular" panose="020B0500000000000000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(</a:t>
              </a:r>
              <a:r>
                <a:rPr lang="ko-KR" altLang="en-US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 엑셀파일 데이터 추출 가능</a:t>
              </a:r>
              <a:r>
                <a:rPr lang="en-US" altLang="ko-KR" sz="16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)</a:t>
              </a:r>
              <a:endPara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7FD74E91-8813-4990-BE5F-483748428FBD}"/>
                </a:ext>
              </a:extLst>
            </p:cNvPr>
            <p:cNvSpPr/>
            <p:nvPr/>
          </p:nvSpPr>
          <p:spPr>
            <a:xfrm>
              <a:off x="1154482" y="21272756"/>
              <a:ext cx="3544971" cy="1165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2000" b="1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외부인 출입 통제</a:t>
              </a:r>
            </a:p>
            <a:p>
              <a:pPr algn="r">
                <a:lnSpc>
                  <a:spcPct val="150000"/>
                </a:lnSpc>
              </a:pPr>
              <a:r>
                <a:rPr lang="ko-KR" altLang="en-US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세종대학교 학생이나 관계자가 아닌 외부인의 자유로운 출입을 통제</a:t>
              </a: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6200BFB1-0F8E-4B1B-ADEA-C9958B2A08F9}"/>
                </a:ext>
              </a:extLst>
            </p:cNvPr>
            <p:cNvSpPr/>
            <p:nvPr/>
          </p:nvSpPr>
          <p:spPr>
            <a:xfrm>
              <a:off x="1529299" y="24305869"/>
              <a:ext cx="3137126" cy="1165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2000" b="1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원활한 데이터 수집</a:t>
              </a:r>
              <a:endParaRPr lang="en-US" altLang="ko-KR" sz="2000" b="1" dirty="0">
                <a:solidFill>
                  <a:schemeClr val="bg1"/>
                </a:solidFill>
                <a:ea typeface="Noto Sans CJK KR Regular" panose="020B0500000000000000" pitchFamily="34" charset="-127"/>
              </a:endParaRPr>
            </a:p>
            <a:p>
              <a:pPr algn="r">
                <a:lnSpc>
                  <a:spcPct val="150000"/>
                </a:lnSpc>
              </a:pPr>
              <a:r>
                <a:rPr lang="ko-KR" altLang="en-US" sz="1400" dirty="0">
                  <a:solidFill>
                    <a:schemeClr val="bg1"/>
                  </a:solidFill>
                  <a:ea typeface="Noto Sans CJK KR Regular" panose="020B0500000000000000" pitchFamily="34" charset="-127"/>
                </a:rPr>
                <a:t>기존 수기작성 방법에서 자동으로 데이터를 수집 </a:t>
              </a: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DE1F686-4DAD-47FB-BAFE-9B7D4B9D0FB5}"/>
                </a:ext>
              </a:extLst>
            </p:cNvPr>
            <p:cNvGrpSpPr/>
            <p:nvPr/>
          </p:nvGrpSpPr>
          <p:grpSpPr>
            <a:xfrm>
              <a:off x="3446715" y="21351773"/>
              <a:ext cx="4153125" cy="4258555"/>
              <a:chOff x="5680089" y="6624498"/>
              <a:chExt cx="4153125" cy="4258555"/>
            </a:xfrm>
          </p:grpSpPr>
          <p:grpSp>
            <p:nvGrpSpPr>
              <p:cNvPr id="127" name="그룹 126">
                <a:extLst>
                  <a:ext uri="{FF2B5EF4-FFF2-40B4-BE49-F238E27FC236}">
                    <a16:creationId xmlns:a16="http://schemas.microsoft.com/office/drawing/2014/main" id="{B80FD305-D172-495D-ABC6-4FFD0237F9EA}"/>
                  </a:ext>
                </a:extLst>
              </p:cNvPr>
              <p:cNvGrpSpPr/>
              <p:nvPr/>
            </p:nvGrpSpPr>
            <p:grpSpPr>
              <a:xfrm>
                <a:off x="5682764" y="6624498"/>
                <a:ext cx="1926918" cy="1926332"/>
                <a:chOff x="3960315" y="1465546"/>
                <a:chExt cx="1926918" cy="1926332"/>
              </a:xfrm>
              <a:solidFill>
                <a:srgbClr val="E54C4F"/>
              </a:solidFill>
            </p:grpSpPr>
            <p:sp>
              <p:nvSpPr>
                <p:cNvPr id="128" name="양쪽 모서리가 둥근 사각형 42">
                  <a:extLst>
                    <a:ext uri="{FF2B5EF4-FFF2-40B4-BE49-F238E27FC236}">
                      <a16:creationId xmlns:a16="http://schemas.microsoft.com/office/drawing/2014/main" id="{D5F4B8B2-6584-4A3B-93E4-AA63F78DF081}"/>
                    </a:ext>
                  </a:extLst>
                </p:cNvPr>
                <p:cNvSpPr/>
                <p:nvPr/>
              </p:nvSpPr>
              <p:spPr>
                <a:xfrm>
                  <a:off x="5223354" y="1465546"/>
                  <a:ext cx="663879" cy="1265128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rgbClr val="D31F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직각 삼각형 21">
                  <a:extLst>
                    <a:ext uri="{FF2B5EF4-FFF2-40B4-BE49-F238E27FC236}">
                      <a16:creationId xmlns:a16="http://schemas.microsoft.com/office/drawing/2014/main" id="{7BFE4EAD-4695-4180-AEE4-A64AEA263961}"/>
                    </a:ext>
                  </a:extLst>
                </p:cNvPr>
                <p:cNvSpPr/>
                <p:nvPr/>
              </p:nvSpPr>
              <p:spPr>
                <a:xfrm rot="10800000" flipH="1">
                  <a:off x="5223354" y="2730674"/>
                  <a:ext cx="661204" cy="661204"/>
                </a:xfrm>
                <a:prstGeom prst="rtTriangl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양쪽 모서리가 둥근 사각형 44">
                  <a:extLst>
                    <a:ext uri="{FF2B5EF4-FFF2-40B4-BE49-F238E27FC236}">
                      <a16:creationId xmlns:a16="http://schemas.microsoft.com/office/drawing/2014/main" id="{FD1D8DEB-5F53-4C54-896D-0E3D74C9D2AB}"/>
                    </a:ext>
                  </a:extLst>
                </p:cNvPr>
                <p:cNvSpPr/>
                <p:nvPr/>
              </p:nvSpPr>
              <p:spPr>
                <a:xfrm rot="16200000">
                  <a:off x="4260939" y="2427375"/>
                  <a:ext cx="663879" cy="1265128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31" name="그룹 130">
                <a:extLst>
                  <a:ext uri="{FF2B5EF4-FFF2-40B4-BE49-F238E27FC236}">
                    <a16:creationId xmlns:a16="http://schemas.microsoft.com/office/drawing/2014/main" id="{F988410C-4054-44AE-A68C-074727D04AAB}"/>
                  </a:ext>
                </a:extLst>
              </p:cNvPr>
              <p:cNvGrpSpPr/>
              <p:nvPr/>
            </p:nvGrpSpPr>
            <p:grpSpPr>
              <a:xfrm rot="5400000">
                <a:off x="7906588" y="6624791"/>
                <a:ext cx="1926918" cy="1926332"/>
                <a:chOff x="3960315" y="1465546"/>
                <a:chExt cx="1926918" cy="1926332"/>
              </a:xfrm>
              <a:solidFill>
                <a:srgbClr val="A17D60"/>
              </a:solidFill>
            </p:grpSpPr>
            <p:sp>
              <p:nvSpPr>
                <p:cNvPr id="132" name="양쪽 모서리가 둥근 사각형 46">
                  <a:extLst>
                    <a:ext uri="{FF2B5EF4-FFF2-40B4-BE49-F238E27FC236}">
                      <a16:creationId xmlns:a16="http://schemas.microsoft.com/office/drawing/2014/main" id="{4440F11D-D987-4DA5-B5CE-213B22F912DC}"/>
                    </a:ext>
                  </a:extLst>
                </p:cNvPr>
                <p:cNvSpPr/>
                <p:nvPr/>
              </p:nvSpPr>
              <p:spPr>
                <a:xfrm>
                  <a:off x="5223354" y="1465546"/>
                  <a:ext cx="663879" cy="1265128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직각 삼각형 25">
                  <a:extLst>
                    <a:ext uri="{FF2B5EF4-FFF2-40B4-BE49-F238E27FC236}">
                      <a16:creationId xmlns:a16="http://schemas.microsoft.com/office/drawing/2014/main" id="{6EF70E9B-9660-4620-9871-CD820ADDA2DB}"/>
                    </a:ext>
                  </a:extLst>
                </p:cNvPr>
                <p:cNvSpPr/>
                <p:nvPr/>
              </p:nvSpPr>
              <p:spPr>
                <a:xfrm rot="10800000" flipH="1">
                  <a:off x="5223354" y="2730674"/>
                  <a:ext cx="661204" cy="661204"/>
                </a:xfrm>
                <a:prstGeom prst="rtTriangl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양쪽 모서리가 둥근 사각형 48">
                  <a:extLst>
                    <a:ext uri="{FF2B5EF4-FFF2-40B4-BE49-F238E27FC236}">
                      <a16:creationId xmlns:a16="http://schemas.microsoft.com/office/drawing/2014/main" id="{0AAA95A9-568E-4017-A54E-B4056CCC392F}"/>
                    </a:ext>
                  </a:extLst>
                </p:cNvPr>
                <p:cNvSpPr/>
                <p:nvPr/>
              </p:nvSpPr>
              <p:spPr>
                <a:xfrm rot="16200000">
                  <a:off x="4260939" y="2427375"/>
                  <a:ext cx="663879" cy="1265128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rgbClr val="7E624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35" name="그룹 134">
                <a:extLst>
                  <a:ext uri="{FF2B5EF4-FFF2-40B4-BE49-F238E27FC236}">
                    <a16:creationId xmlns:a16="http://schemas.microsoft.com/office/drawing/2014/main" id="{CC72B54F-38CE-4716-A95C-F0F80A955694}"/>
                  </a:ext>
                </a:extLst>
              </p:cNvPr>
              <p:cNvGrpSpPr/>
              <p:nvPr/>
            </p:nvGrpSpPr>
            <p:grpSpPr>
              <a:xfrm rot="10800000">
                <a:off x="7906296" y="8956720"/>
                <a:ext cx="1926918" cy="1926332"/>
                <a:chOff x="3960315" y="1465546"/>
                <a:chExt cx="1926918" cy="1926332"/>
              </a:xfrm>
              <a:solidFill>
                <a:srgbClr val="A17D60"/>
              </a:solidFill>
            </p:grpSpPr>
            <p:sp>
              <p:nvSpPr>
                <p:cNvPr id="136" name="양쪽 모서리가 둥근 사각형 50">
                  <a:extLst>
                    <a:ext uri="{FF2B5EF4-FFF2-40B4-BE49-F238E27FC236}">
                      <a16:creationId xmlns:a16="http://schemas.microsoft.com/office/drawing/2014/main" id="{673BD111-1B49-40D3-A2DA-5246D4E3472E}"/>
                    </a:ext>
                  </a:extLst>
                </p:cNvPr>
                <p:cNvSpPr/>
                <p:nvPr/>
              </p:nvSpPr>
              <p:spPr>
                <a:xfrm>
                  <a:off x="5223354" y="1465546"/>
                  <a:ext cx="663879" cy="1265128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직각 삼각형 29">
                  <a:extLst>
                    <a:ext uri="{FF2B5EF4-FFF2-40B4-BE49-F238E27FC236}">
                      <a16:creationId xmlns:a16="http://schemas.microsoft.com/office/drawing/2014/main" id="{5381C677-6E25-443C-9510-AF1B57659037}"/>
                    </a:ext>
                  </a:extLst>
                </p:cNvPr>
                <p:cNvSpPr/>
                <p:nvPr/>
              </p:nvSpPr>
              <p:spPr>
                <a:xfrm rot="10800000" flipH="1">
                  <a:off x="5223354" y="2730674"/>
                  <a:ext cx="661204" cy="661204"/>
                </a:xfrm>
                <a:prstGeom prst="rtTriangl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양쪽 모서리가 둥근 사각형 52">
                  <a:extLst>
                    <a:ext uri="{FF2B5EF4-FFF2-40B4-BE49-F238E27FC236}">
                      <a16:creationId xmlns:a16="http://schemas.microsoft.com/office/drawing/2014/main" id="{63EE39AA-2857-46A9-A699-E1F9DE5D0DD7}"/>
                    </a:ext>
                  </a:extLst>
                </p:cNvPr>
                <p:cNvSpPr/>
                <p:nvPr/>
              </p:nvSpPr>
              <p:spPr>
                <a:xfrm rot="16200000">
                  <a:off x="4260939" y="2427375"/>
                  <a:ext cx="663879" cy="1265128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rgbClr val="7E624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67BB77E9-7CA1-4B0C-82F3-852EBFE46FC0}"/>
                  </a:ext>
                </a:extLst>
              </p:cNvPr>
              <p:cNvGrpSpPr/>
              <p:nvPr/>
            </p:nvGrpSpPr>
            <p:grpSpPr>
              <a:xfrm rot="16200000">
                <a:off x="5679796" y="8956428"/>
                <a:ext cx="1926918" cy="1926332"/>
                <a:chOff x="3960315" y="1465546"/>
                <a:chExt cx="1926918" cy="1926332"/>
              </a:xfrm>
              <a:solidFill>
                <a:srgbClr val="A17D60"/>
              </a:solidFill>
            </p:grpSpPr>
            <p:sp>
              <p:nvSpPr>
                <p:cNvPr id="140" name="양쪽 모서리가 둥근 사각형 54">
                  <a:extLst>
                    <a:ext uri="{FF2B5EF4-FFF2-40B4-BE49-F238E27FC236}">
                      <a16:creationId xmlns:a16="http://schemas.microsoft.com/office/drawing/2014/main" id="{90722C54-A75F-4AE8-A5CF-75BD35F81479}"/>
                    </a:ext>
                  </a:extLst>
                </p:cNvPr>
                <p:cNvSpPr/>
                <p:nvPr/>
              </p:nvSpPr>
              <p:spPr>
                <a:xfrm>
                  <a:off x="5223354" y="1465546"/>
                  <a:ext cx="663879" cy="1265128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1" name="직각 삼각형 33">
                  <a:extLst>
                    <a:ext uri="{FF2B5EF4-FFF2-40B4-BE49-F238E27FC236}">
                      <a16:creationId xmlns:a16="http://schemas.microsoft.com/office/drawing/2014/main" id="{835F5630-EE10-4064-B774-400637BCCBBD}"/>
                    </a:ext>
                  </a:extLst>
                </p:cNvPr>
                <p:cNvSpPr/>
                <p:nvPr/>
              </p:nvSpPr>
              <p:spPr>
                <a:xfrm rot="10800000" flipH="1">
                  <a:off x="5223354" y="2730674"/>
                  <a:ext cx="661204" cy="661204"/>
                </a:xfrm>
                <a:prstGeom prst="rtTriangl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2" name="양쪽 모서리가 둥근 사각형 56">
                  <a:extLst>
                    <a:ext uri="{FF2B5EF4-FFF2-40B4-BE49-F238E27FC236}">
                      <a16:creationId xmlns:a16="http://schemas.microsoft.com/office/drawing/2014/main" id="{EBEB388D-8889-42F5-B35F-9A2E1F85272B}"/>
                    </a:ext>
                  </a:extLst>
                </p:cNvPr>
                <p:cNvSpPr/>
                <p:nvPr/>
              </p:nvSpPr>
              <p:spPr>
                <a:xfrm rot="16200000">
                  <a:off x="4260939" y="2427375"/>
                  <a:ext cx="663879" cy="1265128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rgbClr val="7E624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3" name="Group 14">
                <a:extLst>
                  <a:ext uri="{FF2B5EF4-FFF2-40B4-BE49-F238E27FC236}">
                    <a16:creationId xmlns:a16="http://schemas.microsoft.com/office/drawing/2014/main" id="{BA3456FC-E30D-48F3-B8E1-026F74AB0010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9344419" y="8080745"/>
                <a:ext cx="282952" cy="240012"/>
                <a:chOff x="3669" y="3943"/>
                <a:chExt cx="626" cy="531"/>
              </a:xfrm>
              <a:solidFill>
                <a:schemeClr val="bg1"/>
              </a:solidFill>
            </p:grpSpPr>
            <p:sp>
              <p:nvSpPr>
                <p:cNvPr id="144" name="Freeform 16">
                  <a:extLst>
                    <a:ext uri="{FF2B5EF4-FFF2-40B4-BE49-F238E27FC236}">
                      <a16:creationId xmlns:a16="http://schemas.microsoft.com/office/drawing/2014/main" id="{195F430E-12F6-4B60-BB85-A07F56EEAB2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669" y="3943"/>
                  <a:ext cx="626" cy="531"/>
                </a:xfrm>
                <a:custGeom>
                  <a:avLst/>
                  <a:gdLst>
                    <a:gd name="T0" fmla="*/ 1532 w 3756"/>
                    <a:gd name="T1" fmla="*/ 2536 h 3186"/>
                    <a:gd name="T2" fmla="*/ 1516 w 3756"/>
                    <a:gd name="T3" fmla="*/ 2550 h 3186"/>
                    <a:gd name="T4" fmla="*/ 1450 w 3756"/>
                    <a:gd name="T5" fmla="*/ 2904 h 3186"/>
                    <a:gd name="T6" fmla="*/ 1457 w 3756"/>
                    <a:gd name="T7" fmla="*/ 2929 h 3186"/>
                    <a:gd name="T8" fmla="*/ 1481 w 3756"/>
                    <a:gd name="T9" fmla="*/ 2941 h 3186"/>
                    <a:gd name="T10" fmla="*/ 2288 w 3756"/>
                    <a:gd name="T11" fmla="*/ 2937 h 3186"/>
                    <a:gd name="T12" fmla="*/ 2304 w 3756"/>
                    <a:gd name="T13" fmla="*/ 2921 h 3186"/>
                    <a:gd name="T14" fmla="*/ 2306 w 3756"/>
                    <a:gd name="T15" fmla="*/ 2905 h 3186"/>
                    <a:gd name="T16" fmla="*/ 2243 w 3756"/>
                    <a:gd name="T17" fmla="*/ 2560 h 3186"/>
                    <a:gd name="T18" fmla="*/ 2233 w 3756"/>
                    <a:gd name="T19" fmla="*/ 2542 h 3186"/>
                    <a:gd name="T20" fmla="*/ 2214 w 3756"/>
                    <a:gd name="T21" fmla="*/ 2534 h 3186"/>
                    <a:gd name="T22" fmla="*/ 585 w 3756"/>
                    <a:gd name="T23" fmla="*/ 305 h 3186"/>
                    <a:gd name="T24" fmla="*/ 560 w 3756"/>
                    <a:gd name="T25" fmla="*/ 314 h 3186"/>
                    <a:gd name="T26" fmla="*/ 544 w 3756"/>
                    <a:gd name="T27" fmla="*/ 336 h 3186"/>
                    <a:gd name="T28" fmla="*/ 542 w 3756"/>
                    <a:gd name="T29" fmla="*/ 1890 h 3186"/>
                    <a:gd name="T30" fmla="*/ 553 w 3756"/>
                    <a:gd name="T31" fmla="*/ 1921 h 3186"/>
                    <a:gd name="T32" fmla="*/ 3188 w 3756"/>
                    <a:gd name="T33" fmla="*/ 1930 h 3186"/>
                    <a:gd name="T34" fmla="*/ 3211 w 3756"/>
                    <a:gd name="T35" fmla="*/ 1906 h 3186"/>
                    <a:gd name="T36" fmla="*/ 3214 w 3756"/>
                    <a:gd name="T37" fmla="*/ 350 h 3186"/>
                    <a:gd name="T38" fmla="*/ 3206 w 3756"/>
                    <a:gd name="T39" fmla="*/ 324 h 3186"/>
                    <a:gd name="T40" fmla="*/ 3185 w 3756"/>
                    <a:gd name="T41" fmla="*/ 308 h 3186"/>
                    <a:gd name="T42" fmla="*/ 585 w 3756"/>
                    <a:gd name="T43" fmla="*/ 305 h 3186"/>
                    <a:gd name="T44" fmla="*/ 3170 w 3756"/>
                    <a:gd name="T45" fmla="*/ 0 h 3186"/>
                    <a:gd name="T46" fmla="*/ 3263 w 3756"/>
                    <a:gd name="T47" fmla="*/ 13 h 3186"/>
                    <a:gd name="T48" fmla="*/ 3346 w 3756"/>
                    <a:gd name="T49" fmla="*/ 48 h 3186"/>
                    <a:gd name="T50" fmla="*/ 3418 w 3756"/>
                    <a:gd name="T51" fmla="*/ 103 h 3186"/>
                    <a:gd name="T52" fmla="*/ 3473 w 3756"/>
                    <a:gd name="T53" fmla="*/ 173 h 3186"/>
                    <a:gd name="T54" fmla="*/ 3508 w 3756"/>
                    <a:gd name="T55" fmla="*/ 256 h 3186"/>
                    <a:gd name="T56" fmla="*/ 3520 w 3756"/>
                    <a:gd name="T57" fmla="*/ 350 h 3186"/>
                    <a:gd name="T58" fmla="*/ 3518 w 3756"/>
                    <a:gd name="T59" fmla="*/ 1931 h 3186"/>
                    <a:gd name="T60" fmla="*/ 3500 w 3756"/>
                    <a:gd name="T61" fmla="*/ 2009 h 3186"/>
                    <a:gd name="T62" fmla="*/ 3516 w 3756"/>
                    <a:gd name="T63" fmla="*/ 2049 h 3186"/>
                    <a:gd name="T64" fmla="*/ 3754 w 3756"/>
                    <a:gd name="T65" fmla="*/ 3006 h 3186"/>
                    <a:gd name="T66" fmla="*/ 3753 w 3756"/>
                    <a:gd name="T67" fmla="*/ 3060 h 3186"/>
                    <a:gd name="T68" fmla="*/ 3729 w 3756"/>
                    <a:gd name="T69" fmla="*/ 3116 h 3186"/>
                    <a:gd name="T70" fmla="*/ 3687 w 3756"/>
                    <a:gd name="T71" fmla="*/ 3158 h 3186"/>
                    <a:gd name="T72" fmla="*/ 3631 w 3756"/>
                    <a:gd name="T73" fmla="*/ 3182 h 3186"/>
                    <a:gd name="T74" fmla="*/ 157 w 3756"/>
                    <a:gd name="T75" fmla="*/ 3186 h 3186"/>
                    <a:gd name="T76" fmla="*/ 101 w 3756"/>
                    <a:gd name="T77" fmla="*/ 3175 h 3186"/>
                    <a:gd name="T78" fmla="*/ 52 w 3756"/>
                    <a:gd name="T79" fmla="*/ 3146 h 3186"/>
                    <a:gd name="T80" fmla="*/ 18 w 3756"/>
                    <a:gd name="T81" fmla="*/ 3101 h 3186"/>
                    <a:gd name="T82" fmla="*/ 1 w 3756"/>
                    <a:gd name="T83" fmla="*/ 3047 h 3186"/>
                    <a:gd name="T84" fmla="*/ 5 w 3756"/>
                    <a:gd name="T85" fmla="*/ 2991 h 3186"/>
                    <a:gd name="T86" fmla="*/ 247 w 3756"/>
                    <a:gd name="T87" fmla="*/ 2028 h 3186"/>
                    <a:gd name="T88" fmla="*/ 245 w 3756"/>
                    <a:gd name="T89" fmla="*/ 1970 h 3186"/>
                    <a:gd name="T90" fmla="*/ 236 w 3756"/>
                    <a:gd name="T91" fmla="*/ 1890 h 3186"/>
                    <a:gd name="T92" fmla="*/ 239 w 3756"/>
                    <a:gd name="T93" fmla="*/ 302 h 3186"/>
                    <a:gd name="T94" fmla="*/ 263 w 3756"/>
                    <a:gd name="T95" fmla="*/ 214 h 3186"/>
                    <a:gd name="T96" fmla="*/ 308 w 3756"/>
                    <a:gd name="T97" fmla="*/ 136 h 3186"/>
                    <a:gd name="T98" fmla="*/ 372 w 3756"/>
                    <a:gd name="T99" fmla="*/ 73 h 3186"/>
                    <a:gd name="T100" fmla="*/ 450 w 3756"/>
                    <a:gd name="T101" fmla="*/ 27 h 3186"/>
                    <a:gd name="T102" fmla="*/ 538 w 3756"/>
                    <a:gd name="T103" fmla="*/ 3 h 3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756" h="3186">
                      <a:moveTo>
                        <a:pt x="1542" y="2534"/>
                      </a:moveTo>
                      <a:lnTo>
                        <a:pt x="1532" y="2536"/>
                      </a:lnTo>
                      <a:lnTo>
                        <a:pt x="1523" y="2542"/>
                      </a:lnTo>
                      <a:lnTo>
                        <a:pt x="1516" y="2550"/>
                      </a:lnTo>
                      <a:lnTo>
                        <a:pt x="1513" y="2560"/>
                      </a:lnTo>
                      <a:lnTo>
                        <a:pt x="1450" y="2904"/>
                      </a:lnTo>
                      <a:lnTo>
                        <a:pt x="1451" y="2917"/>
                      </a:lnTo>
                      <a:lnTo>
                        <a:pt x="1457" y="2929"/>
                      </a:lnTo>
                      <a:lnTo>
                        <a:pt x="1467" y="2937"/>
                      </a:lnTo>
                      <a:lnTo>
                        <a:pt x="1481" y="2941"/>
                      </a:lnTo>
                      <a:lnTo>
                        <a:pt x="2275" y="2941"/>
                      </a:lnTo>
                      <a:lnTo>
                        <a:pt x="2288" y="2937"/>
                      </a:lnTo>
                      <a:lnTo>
                        <a:pt x="2297" y="2932"/>
                      </a:lnTo>
                      <a:lnTo>
                        <a:pt x="2304" y="2921"/>
                      </a:lnTo>
                      <a:lnTo>
                        <a:pt x="2306" y="2909"/>
                      </a:lnTo>
                      <a:lnTo>
                        <a:pt x="2306" y="2905"/>
                      </a:lnTo>
                      <a:lnTo>
                        <a:pt x="2305" y="2901"/>
                      </a:lnTo>
                      <a:lnTo>
                        <a:pt x="2243" y="2560"/>
                      </a:lnTo>
                      <a:lnTo>
                        <a:pt x="2240" y="2550"/>
                      </a:lnTo>
                      <a:lnTo>
                        <a:pt x="2233" y="2542"/>
                      </a:lnTo>
                      <a:lnTo>
                        <a:pt x="2224" y="2536"/>
                      </a:lnTo>
                      <a:lnTo>
                        <a:pt x="2214" y="2534"/>
                      </a:lnTo>
                      <a:lnTo>
                        <a:pt x="1542" y="2534"/>
                      </a:lnTo>
                      <a:close/>
                      <a:moveTo>
                        <a:pt x="585" y="305"/>
                      </a:moveTo>
                      <a:lnTo>
                        <a:pt x="571" y="308"/>
                      </a:lnTo>
                      <a:lnTo>
                        <a:pt x="560" y="314"/>
                      </a:lnTo>
                      <a:lnTo>
                        <a:pt x="550" y="324"/>
                      </a:lnTo>
                      <a:lnTo>
                        <a:pt x="544" y="336"/>
                      </a:lnTo>
                      <a:lnTo>
                        <a:pt x="542" y="350"/>
                      </a:lnTo>
                      <a:lnTo>
                        <a:pt x="542" y="1890"/>
                      </a:lnTo>
                      <a:lnTo>
                        <a:pt x="544" y="1906"/>
                      </a:lnTo>
                      <a:lnTo>
                        <a:pt x="553" y="1921"/>
                      </a:lnTo>
                      <a:lnTo>
                        <a:pt x="567" y="1930"/>
                      </a:lnTo>
                      <a:lnTo>
                        <a:pt x="3188" y="1930"/>
                      </a:lnTo>
                      <a:lnTo>
                        <a:pt x="3202" y="1921"/>
                      </a:lnTo>
                      <a:lnTo>
                        <a:pt x="3211" y="1906"/>
                      </a:lnTo>
                      <a:lnTo>
                        <a:pt x="3214" y="1890"/>
                      </a:lnTo>
                      <a:lnTo>
                        <a:pt x="3214" y="350"/>
                      </a:lnTo>
                      <a:lnTo>
                        <a:pt x="3212" y="336"/>
                      </a:lnTo>
                      <a:lnTo>
                        <a:pt x="3206" y="324"/>
                      </a:lnTo>
                      <a:lnTo>
                        <a:pt x="3196" y="314"/>
                      </a:lnTo>
                      <a:lnTo>
                        <a:pt x="3185" y="308"/>
                      </a:lnTo>
                      <a:lnTo>
                        <a:pt x="3170" y="305"/>
                      </a:lnTo>
                      <a:lnTo>
                        <a:pt x="585" y="305"/>
                      </a:lnTo>
                      <a:close/>
                      <a:moveTo>
                        <a:pt x="585" y="0"/>
                      </a:moveTo>
                      <a:lnTo>
                        <a:pt x="3170" y="0"/>
                      </a:lnTo>
                      <a:lnTo>
                        <a:pt x="3218" y="3"/>
                      </a:lnTo>
                      <a:lnTo>
                        <a:pt x="3263" y="13"/>
                      </a:lnTo>
                      <a:lnTo>
                        <a:pt x="3306" y="27"/>
                      </a:lnTo>
                      <a:lnTo>
                        <a:pt x="3346" y="48"/>
                      </a:lnTo>
                      <a:lnTo>
                        <a:pt x="3384" y="73"/>
                      </a:lnTo>
                      <a:lnTo>
                        <a:pt x="3418" y="103"/>
                      </a:lnTo>
                      <a:lnTo>
                        <a:pt x="3448" y="136"/>
                      </a:lnTo>
                      <a:lnTo>
                        <a:pt x="3473" y="173"/>
                      </a:lnTo>
                      <a:lnTo>
                        <a:pt x="3493" y="214"/>
                      </a:lnTo>
                      <a:lnTo>
                        <a:pt x="3508" y="256"/>
                      </a:lnTo>
                      <a:lnTo>
                        <a:pt x="3517" y="302"/>
                      </a:lnTo>
                      <a:lnTo>
                        <a:pt x="3520" y="350"/>
                      </a:lnTo>
                      <a:lnTo>
                        <a:pt x="3520" y="1890"/>
                      </a:lnTo>
                      <a:lnTo>
                        <a:pt x="3518" y="1931"/>
                      </a:lnTo>
                      <a:lnTo>
                        <a:pt x="3510" y="1970"/>
                      </a:lnTo>
                      <a:lnTo>
                        <a:pt x="3500" y="2009"/>
                      </a:lnTo>
                      <a:lnTo>
                        <a:pt x="3509" y="2028"/>
                      </a:lnTo>
                      <a:lnTo>
                        <a:pt x="3516" y="2049"/>
                      </a:lnTo>
                      <a:lnTo>
                        <a:pt x="3749" y="2983"/>
                      </a:lnTo>
                      <a:lnTo>
                        <a:pt x="3754" y="3006"/>
                      </a:lnTo>
                      <a:lnTo>
                        <a:pt x="3756" y="3029"/>
                      </a:lnTo>
                      <a:lnTo>
                        <a:pt x="3753" y="3060"/>
                      </a:lnTo>
                      <a:lnTo>
                        <a:pt x="3743" y="3090"/>
                      </a:lnTo>
                      <a:lnTo>
                        <a:pt x="3729" y="3116"/>
                      </a:lnTo>
                      <a:lnTo>
                        <a:pt x="3710" y="3140"/>
                      </a:lnTo>
                      <a:lnTo>
                        <a:pt x="3687" y="3158"/>
                      </a:lnTo>
                      <a:lnTo>
                        <a:pt x="3660" y="3173"/>
                      </a:lnTo>
                      <a:lnTo>
                        <a:pt x="3631" y="3182"/>
                      </a:lnTo>
                      <a:lnTo>
                        <a:pt x="3599" y="3186"/>
                      </a:lnTo>
                      <a:lnTo>
                        <a:pt x="157" y="3186"/>
                      </a:lnTo>
                      <a:lnTo>
                        <a:pt x="129" y="3183"/>
                      </a:lnTo>
                      <a:lnTo>
                        <a:pt x="101" y="3175"/>
                      </a:lnTo>
                      <a:lnTo>
                        <a:pt x="75" y="3163"/>
                      </a:lnTo>
                      <a:lnTo>
                        <a:pt x="52" y="3146"/>
                      </a:lnTo>
                      <a:lnTo>
                        <a:pt x="33" y="3125"/>
                      </a:lnTo>
                      <a:lnTo>
                        <a:pt x="18" y="3101"/>
                      </a:lnTo>
                      <a:lnTo>
                        <a:pt x="7" y="3075"/>
                      </a:lnTo>
                      <a:lnTo>
                        <a:pt x="1" y="3047"/>
                      </a:lnTo>
                      <a:lnTo>
                        <a:pt x="0" y="3019"/>
                      </a:lnTo>
                      <a:lnTo>
                        <a:pt x="5" y="2991"/>
                      </a:lnTo>
                      <a:lnTo>
                        <a:pt x="240" y="2049"/>
                      </a:lnTo>
                      <a:lnTo>
                        <a:pt x="247" y="2028"/>
                      </a:lnTo>
                      <a:lnTo>
                        <a:pt x="256" y="2009"/>
                      </a:lnTo>
                      <a:lnTo>
                        <a:pt x="245" y="1970"/>
                      </a:lnTo>
                      <a:lnTo>
                        <a:pt x="238" y="1931"/>
                      </a:lnTo>
                      <a:lnTo>
                        <a:pt x="236" y="1890"/>
                      </a:lnTo>
                      <a:lnTo>
                        <a:pt x="236" y="350"/>
                      </a:lnTo>
                      <a:lnTo>
                        <a:pt x="239" y="302"/>
                      </a:lnTo>
                      <a:lnTo>
                        <a:pt x="248" y="256"/>
                      </a:lnTo>
                      <a:lnTo>
                        <a:pt x="263" y="214"/>
                      </a:lnTo>
                      <a:lnTo>
                        <a:pt x="283" y="173"/>
                      </a:lnTo>
                      <a:lnTo>
                        <a:pt x="308" y="136"/>
                      </a:lnTo>
                      <a:lnTo>
                        <a:pt x="338" y="103"/>
                      </a:lnTo>
                      <a:lnTo>
                        <a:pt x="372" y="73"/>
                      </a:lnTo>
                      <a:lnTo>
                        <a:pt x="409" y="48"/>
                      </a:lnTo>
                      <a:lnTo>
                        <a:pt x="450" y="27"/>
                      </a:lnTo>
                      <a:lnTo>
                        <a:pt x="493" y="13"/>
                      </a:lnTo>
                      <a:lnTo>
                        <a:pt x="538" y="3"/>
                      </a:lnTo>
                      <a:lnTo>
                        <a:pt x="58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+mn-ea"/>
                  </a:endParaRPr>
                </a:p>
              </p:txBody>
            </p:sp>
            <p:sp>
              <p:nvSpPr>
                <p:cNvPr id="145" name="Freeform 17">
                  <a:extLst>
                    <a:ext uri="{FF2B5EF4-FFF2-40B4-BE49-F238E27FC236}">
                      <a16:creationId xmlns:a16="http://schemas.microsoft.com/office/drawing/2014/main" id="{06AD3BDD-512B-4D4F-8EFD-886D8BB979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28" y="4071"/>
                  <a:ext cx="108" cy="109"/>
                </a:xfrm>
                <a:custGeom>
                  <a:avLst/>
                  <a:gdLst>
                    <a:gd name="T0" fmla="*/ 49 w 654"/>
                    <a:gd name="T1" fmla="*/ 0 h 654"/>
                    <a:gd name="T2" fmla="*/ 63 w 654"/>
                    <a:gd name="T3" fmla="*/ 2 h 654"/>
                    <a:gd name="T4" fmla="*/ 515 w 654"/>
                    <a:gd name="T5" fmla="*/ 174 h 654"/>
                    <a:gd name="T6" fmla="*/ 527 w 654"/>
                    <a:gd name="T7" fmla="*/ 181 h 654"/>
                    <a:gd name="T8" fmla="*/ 536 w 654"/>
                    <a:gd name="T9" fmla="*/ 192 h 654"/>
                    <a:gd name="T10" fmla="*/ 542 w 654"/>
                    <a:gd name="T11" fmla="*/ 205 h 654"/>
                    <a:gd name="T12" fmla="*/ 544 w 654"/>
                    <a:gd name="T13" fmla="*/ 220 h 654"/>
                    <a:gd name="T14" fmla="*/ 541 w 654"/>
                    <a:gd name="T15" fmla="*/ 234 h 654"/>
                    <a:gd name="T16" fmla="*/ 534 w 654"/>
                    <a:gd name="T17" fmla="*/ 247 h 654"/>
                    <a:gd name="T18" fmla="*/ 524 w 654"/>
                    <a:gd name="T19" fmla="*/ 256 h 654"/>
                    <a:gd name="T20" fmla="*/ 510 w 654"/>
                    <a:gd name="T21" fmla="*/ 262 h 654"/>
                    <a:gd name="T22" fmla="*/ 412 w 654"/>
                    <a:gd name="T23" fmla="*/ 289 h 654"/>
                    <a:gd name="T24" fmla="*/ 641 w 654"/>
                    <a:gd name="T25" fmla="*/ 518 h 654"/>
                    <a:gd name="T26" fmla="*/ 649 w 654"/>
                    <a:gd name="T27" fmla="*/ 529 h 654"/>
                    <a:gd name="T28" fmla="*/ 654 w 654"/>
                    <a:gd name="T29" fmla="*/ 543 h 654"/>
                    <a:gd name="T30" fmla="*/ 654 w 654"/>
                    <a:gd name="T31" fmla="*/ 558 h 654"/>
                    <a:gd name="T32" fmla="*/ 649 w 654"/>
                    <a:gd name="T33" fmla="*/ 572 h 654"/>
                    <a:gd name="T34" fmla="*/ 641 w 654"/>
                    <a:gd name="T35" fmla="*/ 583 h 654"/>
                    <a:gd name="T36" fmla="*/ 583 w 654"/>
                    <a:gd name="T37" fmla="*/ 641 h 654"/>
                    <a:gd name="T38" fmla="*/ 571 w 654"/>
                    <a:gd name="T39" fmla="*/ 649 h 654"/>
                    <a:gd name="T40" fmla="*/ 557 w 654"/>
                    <a:gd name="T41" fmla="*/ 654 h 654"/>
                    <a:gd name="T42" fmla="*/ 543 w 654"/>
                    <a:gd name="T43" fmla="*/ 654 h 654"/>
                    <a:gd name="T44" fmla="*/ 530 w 654"/>
                    <a:gd name="T45" fmla="*/ 649 h 654"/>
                    <a:gd name="T46" fmla="*/ 517 w 654"/>
                    <a:gd name="T47" fmla="*/ 641 h 654"/>
                    <a:gd name="T48" fmla="*/ 289 w 654"/>
                    <a:gd name="T49" fmla="*/ 412 h 654"/>
                    <a:gd name="T50" fmla="*/ 262 w 654"/>
                    <a:gd name="T51" fmla="*/ 510 h 654"/>
                    <a:gd name="T52" fmla="*/ 256 w 654"/>
                    <a:gd name="T53" fmla="*/ 524 h 654"/>
                    <a:gd name="T54" fmla="*/ 246 w 654"/>
                    <a:gd name="T55" fmla="*/ 534 h 654"/>
                    <a:gd name="T56" fmla="*/ 234 w 654"/>
                    <a:gd name="T57" fmla="*/ 541 h 654"/>
                    <a:gd name="T58" fmla="*/ 220 w 654"/>
                    <a:gd name="T59" fmla="*/ 544 h 654"/>
                    <a:gd name="T60" fmla="*/ 205 w 654"/>
                    <a:gd name="T61" fmla="*/ 543 h 654"/>
                    <a:gd name="T62" fmla="*/ 192 w 654"/>
                    <a:gd name="T63" fmla="*/ 536 h 654"/>
                    <a:gd name="T64" fmla="*/ 181 w 654"/>
                    <a:gd name="T65" fmla="*/ 527 h 654"/>
                    <a:gd name="T66" fmla="*/ 174 w 654"/>
                    <a:gd name="T67" fmla="*/ 515 h 654"/>
                    <a:gd name="T68" fmla="*/ 3 w 654"/>
                    <a:gd name="T69" fmla="*/ 62 h 654"/>
                    <a:gd name="T70" fmla="*/ 0 w 654"/>
                    <a:gd name="T71" fmla="*/ 50 h 654"/>
                    <a:gd name="T72" fmla="*/ 0 w 654"/>
                    <a:gd name="T73" fmla="*/ 36 h 654"/>
                    <a:gd name="T74" fmla="*/ 5 w 654"/>
                    <a:gd name="T75" fmla="*/ 24 h 654"/>
                    <a:gd name="T76" fmla="*/ 14 w 654"/>
                    <a:gd name="T77" fmla="*/ 13 h 654"/>
                    <a:gd name="T78" fmla="*/ 24 w 654"/>
                    <a:gd name="T79" fmla="*/ 5 h 654"/>
                    <a:gd name="T80" fmla="*/ 37 w 654"/>
                    <a:gd name="T81" fmla="*/ 1 h 654"/>
                    <a:gd name="T82" fmla="*/ 49 w 654"/>
                    <a:gd name="T83" fmla="*/ 0 h 6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654" h="654">
                      <a:moveTo>
                        <a:pt x="49" y="0"/>
                      </a:moveTo>
                      <a:lnTo>
                        <a:pt x="63" y="2"/>
                      </a:lnTo>
                      <a:lnTo>
                        <a:pt x="515" y="174"/>
                      </a:lnTo>
                      <a:lnTo>
                        <a:pt x="527" y="181"/>
                      </a:lnTo>
                      <a:lnTo>
                        <a:pt x="536" y="192"/>
                      </a:lnTo>
                      <a:lnTo>
                        <a:pt x="542" y="205"/>
                      </a:lnTo>
                      <a:lnTo>
                        <a:pt x="544" y="220"/>
                      </a:lnTo>
                      <a:lnTo>
                        <a:pt x="541" y="234"/>
                      </a:lnTo>
                      <a:lnTo>
                        <a:pt x="534" y="247"/>
                      </a:lnTo>
                      <a:lnTo>
                        <a:pt x="524" y="256"/>
                      </a:lnTo>
                      <a:lnTo>
                        <a:pt x="510" y="262"/>
                      </a:lnTo>
                      <a:lnTo>
                        <a:pt x="412" y="289"/>
                      </a:lnTo>
                      <a:lnTo>
                        <a:pt x="641" y="518"/>
                      </a:lnTo>
                      <a:lnTo>
                        <a:pt x="649" y="529"/>
                      </a:lnTo>
                      <a:lnTo>
                        <a:pt x="654" y="543"/>
                      </a:lnTo>
                      <a:lnTo>
                        <a:pt x="654" y="558"/>
                      </a:lnTo>
                      <a:lnTo>
                        <a:pt x="649" y="572"/>
                      </a:lnTo>
                      <a:lnTo>
                        <a:pt x="641" y="583"/>
                      </a:lnTo>
                      <a:lnTo>
                        <a:pt x="583" y="641"/>
                      </a:lnTo>
                      <a:lnTo>
                        <a:pt x="571" y="649"/>
                      </a:lnTo>
                      <a:lnTo>
                        <a:pt x="557" y="654"/>
                      </a:lnTo>
                      <a:lnTo>
                        <a:pt x="543" y="654"/>
                      </a:lnTo>
                      <a:lnTo>
                        <a:pt x="530" y="649"/>
                      </a:lnTo>
                      <a:lnTo>
                        <a:pt x="517" y="641"/>
                      </a:lnTo>
                      <a:lnTo>
                        <a:pt x="289" y="412"/>
                      </a:lnTo>
                      <a:lnTo>
                        <a:pt x="262" y="510"/>
                      </a:lnTo>
                      <a:lnTo>
                        <a:pt x="256" y="524"/>
                      </a:lnTo>
                      <a:lnTo>
                        <a:pt x="246" y="534"/>
                      </a:lnTo>
                      <a:lnTo>
                        <a:pt x="234" y="541"/>
                      </a:lnTo>
                      <a:lnTo>
                        <a:pt x="220" y="544"/>
                      </a:lnTo>
                      <a:lnTo>
                        <a:pt x="205" y="543"/>
                      </a:lnTo>
                      <a:lnTo>
                        <a:pt x="192" y="536"/>
                      </a:lnTo>
                      <a:lnTo>
                        <a:pt x="181" y="527"/>
                      </a:lnTo>
                      <a:lnTo>
                        <a:pt x="174" y="515"/>
                      </a:lnTo>
                      <a:lnTo>
                        <a:pt x="3" y="62"/>
                      </a:lnTo>
                      <a:lnTo>
                        <a:pt x="0" y="50"/>
                      </a:lnTo>
                      <a:lnTo>
                        <a:pt x="0" y="36"/>
                      </a:lnTo>
                      <a:lnTo>
                        <a:pt x="5" y="24"/>
                      </a:lnTo>
                      <a:lnTo>
                        <a:pt x="14" y="13"/>
                      </a:lnTo>
                      <a:lnTo>
                        <a:pt x="24" y="5"/>
                      </a:lnTo>
                      <a:lnTo>
                        <a:pt x="37" y="1"/>
                      </a:lnTo>
                      <a:lnTo>
                        <a:pt x="49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146" name="Group 28">
                <a:extLst>
                  <a:ext uri="{FF2B5EF4-FFF2-40B4-BE49-F238E27FC236}">
                    <a16:creationId xmlns:a16="http://schemas.microsoft.com/office/drawing/2014/main" id="{B9C10075-15B3-4DC7-BA41-22E53EAB3E3F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875805" y="8096934"/>
                <a:ext cx="305908" cy="267729"/>
                <a:chOff x="496" y="4251"/>
                <a:chExt cx="641" cy="561"/>
              </a:xfrm>
              <a:solidFill>
                <a:schemeClr val="bg1"/>
              </a:solidFill>
            </p:grpSpPr>
            <p:sp>
              <p:nvSpPr>
                <p:cNvPr id="147" name="Freeform 30">
                  <a:extLst>
                    <a:ext uri="{FF2B5EF4-FFF2-40B4-BE49-F238E27FC236}">
                      <a16:creationId xmlns:a16="http://schemas.microsoft.com/office/drawing/2014/main" id="{98D3FFE7-7A06-460E-B591-9912CB41D9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9" y="4720"/>
                  <a:ext cx="88" cy="92"/>
                </a:xfrm>
                <a:custGeom>
                  <a:avLst/>
                  <a:gdLst>
                    <a:gd name="T0" fmla="*/ 0 w 526"/>
                    <a:gd name="T1" fmla="*/ 0 h 553"/>
                    <a:gd name="T2" fmla="*/ 526 w 526"/>
                    <a:gd name="T3" fmla="*/ 250 h 553"/>
                    <a:gd name="T4" fmla="*/ 97 w 526"/>
                    <a:gd name="T5" fmla="*/ 542 h 553"/>
                    <a:gd name="T6" fmla="*/ 81 w 526"/>
                    <a:gd name="T7" fmla="*/ 549 h 553"/>
                    <a:gd name="T8" fmla="*/ 65 w 526"/>
                    <a:gd name="T9" fmla="*/ 553 h 553"/>
                    <a:gd name="T10" fmla="*/ 49 w 526"/>
                    <a:gd name="T11" fmla="*/ 552 h 553"/>
                    <a:gd name="T12" fmla="*/ 34 w 526"/>
                    <a:gd name="T13" fmla="*/ 546 h 553"/>
                    <a:gd name="T14" fmla="*/ 20 w 526"/>
                    <a:gd name="T15" fmla="*/ 535 h 553"/>
                    <a:gd name="T16" fmla="*/ 9 w 526"/>
                    <a:gd name="T17" fmla="*/ 522 h 553"/>
                    <a:gd name="T18" fmla="*/ 2 w 526"/>
                    <a:gd name="T19" fmla="*/ 507 h 553"/>
                    <a:gd name="T20" fmla="*/ 0 w 526"/>
                    <a:gd name="T21" fmla="*/ 490 h 553"/>
                    <a:gd name="T22" fmla="*/ 0 w 526"/>
                    <a:gd name="T23" fmla="*/ 0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26" h="553">
                      <a:moveTo>
                        <a:pt x="0" y="0"/>
                      </a:moveTo>
                      <a:lnTo>
                        <a:pt x="526" y="250"/>
                      </a:lnTo>
                      <a:lnTo>
                        <a:pt x="97" y="542"/>
                      </a:lnTo>
                      <a:lnTo>
                        <a:pt x="81" y="549"/>
                      </a:lnTo>
                      <a:lnTo>
                        <a:pt x="65" y="553"/>
                      </a:lnTo>
                      <a:lnTo>
                        <a:pt x="49" y="552"/>
                      </a:lnTo>
                      <a:lnTo>
                        <a:pt x="34" y="546"/>
                      </a:lnTo>
                      <a:lnTo>
                        <a:pt x="20" y="535"/>
                      </a:lnTo>
                      <a:lnTo>
                        <a:pt x="9" y="522"/>
                      </a:lnTo>
                      <a:lnTo>
                        <a:pt x="2" y="507"/>
                      </a:lnTo>
                      <a:lnTo>
                        <a:pt x="0" y="49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+mn-ea"/>
                  </a:endParaRPr>
                </a:p>
              </p:txBody>
            </p:sp>
            <p:sp>
              <p:nvSpPr>
                <p:cNvPr id="148" name="Freeform 31">
                  <a:extLst>
                    <a:ext uri="{FF2B5EF4-FFF2-40B4-BE49-F238E27FC236}">
                      <a16:creationId xmlns:a16="http://schemas.microsoft.com/office/drawing/2014/main" id="{9E94E40B-96F6-439B-BDAF-79350BB7E3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6" y="4251"/>
                  <a:ext cx="641" cy="530"/>
                </a:xfrm>
                <a:custGeom>
                  <a:avLst/>
                  <a:gdLst>
                    <a:gd name="T0" fmla="*/ 3785 w 3847"/>
                    <a:gd name="T1" fmla="*/ 0 h 3180"/>
                    <a:gd name="T2" fmla="*/ 3800 w 3847"/>
                    <a:gd name="T3" fmla="*/ 2 h 3180"/>
                    <a:gd name="T4" fmla="*/ 3814 w 3847"/>
                    <a:gd name="T5" fmla="*/ 7 h 3180"/>
                    <a:gd name="T6" fmla="*/ 3827 w 3847"/>
                    <a:gd name="T7" fmla="*/ 16 h 3180"/>
                    <a:gd name="T8" fmla="*/ 3839 w 3847"/>
                    <a:gd name="T9" fmla="*/ 31 h 3180"/>
                    <a:gd name="T10" fmla="*/ 3846 w 3847"/>
                    <a:gd name="T11" fmla="*/ 49 h 3180"/>
                    <a:gd name="T12" fmla="*/ 3847 w 3847"/>
                    <a:gd name="T13" fmla="*/ 66 h 3180"/>
                    <a:gd name="T14" fmla="*/ 3842 w 3847"/>
                    <a:gd name="T15" fmla="*/ 85 h 3180"/>
                    <a:gd name="T16" fmla="*/ 2642 w 3847"/>
                    <a:gd name="T17" fmla="*/ 3110 h 3180"/>
                    <a:gd name="T18" fmla="*/ 2631 w 3847"/>
                    <a:gd name="T19" fmla="*/ 3130 h 3180"/>
                    <a:gd name="T20" fmla="*/ 2617 w 3847"/>
                    <a:gd name="T21" fmla="*/ 3147 h 3180"/>
                    <a:gd name="T22" fmla="*/ 2600 w 3847"/>
                    <a:gd name="T23" fmla="*/ 3161 h 3180"/>
                    <a:gd name="T24" fmla="*/ 2579 w 3847"/>
                    <a:gd name="T25" fmla="*/ 3172 h 3180"/>
                    <a:gd name="T26" fmla="*/ 2559 w 3847"/>
                    <a:gd name="T27" fmla="*/ 3178 h 3180"/>
                    <a:gd name="T28" fmla="*/ 2539 w 3847"/>
                    <a:gd name="T29" fmla="*/ 3180 h 3180"/>
                    <a:gd name="T30" fmla="*/ 2514 w 3847"/>
                    <a:gd name="T31" fmla="*/ 3177 h 3180"/>
                    <a:gd name="T32" fmla="*/ 2491 w 3847"/>
                    <a:gd name="T33" fmla="*/ 3168 h 3180"/>
                    <a:gd name="T34" fmla="*/ 1278 w 3847"/>
                    <a:gd name="T35" fmla="*/ 2591 h 3180"/>
                    <a:gd name="T36" fmla="*/ 2984 w 3847"/>
                    <a:gd name="T37" fmla="*/ 878 h 3180"/>
                    <a:gd name="T38" fmla="*/ 1036 w 3847"/>
                    <a:gd name="T39" fmla="*/ 2477 h 3180"/>
                    <a:gd name="T40" fmla="*/ 63 w 3847"/>
                    <a:gd name="T41" fmla="*/ 2014 h 3180"/>
                    <a:gd name="T42" fmla="*/ 42 w 3847"/>
                    <a:gd name="T43" fmla="*/ 2000 h 3180"/>
                    <a:gd name="T44" fmla="*/ 24 w 3847"/>
                    <a:gd name="T45" fmla="*/ 1983 h 3180"/>
                    <a:gd name="T46" fmla="*/ 11 w 3847"/>
                    <a:gd name="T47" fmla="*/ 1963 h 3180"/>
                    <a:gd name="T48" fmla="*/ 3 w 3847"/>
                    <a:gd name="T49" fmla="*/ 1940 h 3180"/>
                    <a:gd name="T50" fmla="*/ 0 w 3847"/>
                    <a:gd name="T51" fmla="*/ 1915 h 3180"/>
                    <a:gd name="T52" fmla="*/ 2 w 3847"/>
                    <a:gd name="T53" fmla="*/ 1891 h 3180"/>
                    <a:gd name="T54" fmla="*/ 10 w 3847"/>
                    <a:gd name="T55" fmla="*/ 1867 h 3180"/>
                    <a:gd name="T56" fmla="*/ 23 w 3847"/>
                    <a:gd name="T57" fmla="*/ 1846 h 3180"/>
                    <a:gd name="T58" fmla="*/ 41 w 3847"/>
                    <a:gd name="T59" fmla="*/ 1829 h 3180"/>
                    <a:gd name="T60" fmla="*/ 62 w 3847"/>
                    <a:gd name="T61" fmla="*/ 1816 h 3180"/>
                    <a:gd name="T62" fmla="*/ 3757 w 3847"/>
                    <a:gd name="T63" fmla="*/ 5 h 3180"/>
                    <a:gd name="T64" fmla="*/ 3771 w 3847"/>
                    <a:gd name="T65" fmla="*/ 1 h 3180"/>
                    <a:gd name="T66" fmla="*/ 3785 w 3847"/>
                    <a:gd name="T67" fmla="*/ 0 h 3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847" h="3180">
                      <a:moveTo>
                        <a:pt x="3785" y="0"/>
                      </a:moveTo>
                      <a:lnTo>
                        <a:pt x="3800" y="2"/>
                      </a:lnTo>
                      <a:lnTo>
                        <a:pt x="3814" y="7"/>
                      </a:lnTo>
                      <a:lnTo>
                        <a:pt x="3827" y="16"/>
                      </a:lnTo>
                      <a:lnTo>
                        <a:pt x="3839" y="31"/>
                      </a:lnTo>
                      <a:lnTo>
                        <a:pt x="3846" y="49"/>
                      </a:lnTo>
                      <a:lnTo>
                        <a:pt x="3847" y="66"/>
                      </a:lnTo>
                      <a:lnTo>
                        <a:pt x="3842" y="85"/>
                      </a:lnTo>
                      <a:lnTo>
                        <a:pt x="2642" y="3110"/>
                      </a:lnTo>
                      <a:lnTo>
                        <a:pt x="2631" y="3130"/>
                      </a:lnTo>
                      <a:lnTo>
                        <a:pt x="2617" y="3147"/>
                      </a:lnTo>
                      <a:lnTo>
                        <a:pt x="2600" y="3161"/>
                      </a:lnTo>
                      <a:lnTo>
                        <a:pt x="2579" y="3172"/>
                      </a:lnTo>
                      <a:lnTo>
                        <a:pt x="2559" y="3178"/>
                      </a:lnTo>
                      <a:lnTo>
                        <a:pt x="2539" y="3180"/>
                      </a:lnTo>
                      <a:lnTo>
                        <a:pt x="2514" y="3177"/>
                      </a:lnTo>
                      <a:lnTo>
                        <a:pt x="2491" y="3168"/>
                      </a:lnTo>
                      <a:lnTo>
                        <a:pt x="1278" y="2591"/>
                      </a:lnTo>
                      <a:lnTo>
                        <a:pt x="2984" y="878"/>
                      </a:lnTo>
                      <a:lnTo>
                        <a:pt x="1036" y="2477"/>
                      </a:lnTo>
                      <a:lnTo>
                        <a:pt x="63" y="2014"/>
                      </a:lnTo>
                      <a:lnTo>
                        <a:pt x="42" y="2000"/>
                      </a:lnTo>
                      <a:lnTo>
                        <a:pt x="24" y="1983"/>
                      </a:lnTo>
                      <a:lnTo>
                        <a:pt x="11" y="1963"/>
                      </a:lnTo>
                      <a:lnTo>
                        <a:pt x="3" y="1940"/>
                      </a:lnTo>
                      <a:lnTo>
                        <a:pt x="0" y="1915"/>
                      </a:lnTo>
                      <a:lnTo>
                        <a:pt x="2" y="1891"/>
                      </a:lnTo>
                      <a:lnTo>
                        <a:pt x="10" y="1867"/>
                      </a:lnTo>
                      <a:lnTo>
                        <a:pt x="23" y="1846"/>
                      </a:lnTo>
                      <a:lnTo>
                        <a:pt x="41" y="1829"/>
                      </a:lnTo>
                      <a:lnTo>
                        <a:pt x="62" y="1816"/>
                      </a:lnTo>
                      <a:lnTo>
                        <a:pt x="3757" y="5"/>
                      </a:lnTo>
                      <a:lnTo>
                        <a:pt x="3771" y="1"/>
                      </a:lnTo>
                      <a:lnTo>
                        <a:pt x="378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616890A3-C239-431C-9CAB-1B41CAA32274}"/>
                  </a:ext>
                </a:extLst>
              </p:cNvPr>
              <p:cNvGrpSpPr/>
              <p:nvPr/>
            </p:nvGrpSpPr>
            <p:grpSpPr>
              <a:xfrm>
                <a:off x="5900590" y="9129320"/>
                <a:ext cx="300051" cy="332571"/>
                <a:chOff x="4006850" y="1601788"/>
                <a:chExt cx="322263" cy="357188"/>
              </a:xfrm>
              <a:solidFill>
                <a:schemeClr val="bg1"/>
              </a:solidFill>
            </p:grpSpPr>
            <p:sp>
              <p:nvSpPr>
                <p:cNvPr id="150" name="Freeform 17">
                  <a:extLst>
                    <a:ext uri="{FF2B5EF4-FFF2-40B4-BE49-F238E27FC236}">
                      <a16:creationId xmlns:a16="http://schemas.microsoft.com/office/drawing/2014/main" id="{A70B7D5E-571F-4905-AA64-0A8CA7BED5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5913" y="1674813"/>
                  <a:ext cx="141288" cy="109538"/>
                </a:xfrm>
                <a:custGeom>
                  <a:avLst/>
                  <a:gdLst>
                    <a:gd name="T0" fmla="*/ 680 w 1255"/>
                    <a:gd name="T1" fmla="*/ 0 h 963"/>
                    <a:gd name="T2" fmla="*/ 736 w 1255"/>
                    <a:gd name="T3" fmla="*/ 1 h 963"/>
                    <a:gd name="T4" fmla="*/ 793 w 1255"/>
                    <a:gd name="T5" fmla="*/ 6 h 963"/>
                    <a:gd name="T6" fmla="*/ 849 w 1255"/>
                    <a:gd name="T7" fmla="*/ 17 h 963"/>
                    <a:gd name="T8" fmla="*/ 904 w 1255"/>
                    <a:gd name="T9" fmla="*/ 32 h 963"/>
                    <a:gd name="T10" fmla="*/ 958 w 1255"/>
                    <a:gd name="T11" fmla="*/ 52 h 963"/>
                    <a:gd name="T12" fmla="*/ 1010 w 1255"/>
                    <a:gd name="T13" fmla="*/ 77 h 963"/>
                    <a:gd name="T14" fmla="*/ 1060 w 1255"/>
                    <a:gd name="T15" fmla="*/ 105 h 963"/>
                    <a:gd name="T16" fmla="*/ 1107 w 1255"/>
                    <a:gd name="T17" fmla="*/ 140 h 963"/>
                    <a:gd name="T18" fmla="*/ 1153 w 1255"/>
                    <a:gd name="T19" fmla="*/ 178 h 963"/>
                    <a:gd name="T20" fmla="*/ 1195 w 1255"/>
                    <a:gd name="T21" fmla="*/ 221 h 963"/>
                    <a:gd name="T22" fmla="*/ 1255 w 1255"/>
                    <a:gd name="T23" fmla="*/ 287 h 963"/>
                    <a:gd name="T24" fmla="*/ 1116 w 1255"/>
                    <a:gd name="T25" fmla="*/ 413 h 963"/>
                    <a:gd name="T26" fmla="*/ 1093 w 1255"/>
                    <a:gd name="T27" fmla="*/ 391 h 963"/>
                    <a:gd name="T28" fmla="*/ 1070 w 1255"/>
                    <a:gd name="T29" fmla="*/ 375 h 963"/>
                    <a:gd name="T30" fmla="*/ 1045 w 1255"/>
                    <a:gd name="T31" fmla="*/ 364 h 963"/>
                    <a:gd name="T32" fmla="*/ 1021 w 1255"/>
                    <a:gd name="T33" fmla="*/ 357 h 963"/>
                    <a:gd name="T34" fmla="*/ 997 w 1255"/>
                    <a:gd name="T35" fmla="*/ 354 h 963"/>
                    <a:gd name="T36" fmla="*/ 974 w 1255"/>
                    <a:gd name="T37" fmla="*/ 354 h 963"/>
                    <a:gd name="T38" fmla="*/ 952 w 1255"/>
                    <a:gd name="T39" fmla="*/ 356 h 963"/>
                    <a:gd name="T40" fmla="*/ 930 w 1255"/>
                    <a:gd name="T41" fmla="*/ 361 h 963"/>
                    <a:gd name="T42" fmla="*/ 911 w 1255"/>
                    <a:gd name="T43" fmla="*/ 367 h 963"/>
                    <a:gd name="T44" fmla="*/ 894 w 1255"/>
                    <a:gd name="T45" fmla="*/ 373 h 963"/>
                    <a:gd name="T46" fmla="*/ 878 w 1255"/>
                    <a:gd name="T47" fmla="*/ 380 h 963"/>
                    <a:gd name="T48" fmla="*/ 866 w 1255"/>
                    <a:gd name="T49" fmla="*/ 386 h 963"/>
                    <a:gd name="T50" fmla="*/ 857 w 1255"/>
                    <a:gd name="T51" fmla="*/ 391 h 963"/>
                    <a:gd name="T52" fmla="*/ 851 w 1255"/>
                    <a:gd name="T53" fmla="*/ 395 h 963"/>
                    <a:gd name="T54" fmla="*/ 849 w 1255"/>
                    <a:gd name="T55" fmla="*/ 396 h 963"/>
                    <a:gd name="T56" fmla="*/ 699 w 1255"/>
                    <a:gd name="T57" fmla="*/ 532 h 963"/>
                    <a:gd name="T58" fmla="*/ 676 w 1255"/>
                    <a:gd name="T59" fmla="*/ 556 h 963"/>
                    <a:gd name="T60" fmla="*/ 657 w 1255"/>
                    <a:gd name="T61" fmla="*/ 581 h 963"/>
                    <a:gd name="T62" fmla="*/ 645 w 1255"/>
                    <a:gd name="T63" fmla="*/ 605 h 963"/>
                    <a:gd name="T64" fmla="*/ 638 w 1255"/>
                    <a:gd name="T65" fmla="*/ 631 h 963"/>
                    <a:gd name="T66" fmla="*/ 635 w 1255"/>
                    <a:gd name="T67" fmla="*/ 654 h 963"/>
                    <a:gd name="T68" fmla="*/ 635 w 1255"/>
                    <a:gd name="T69" fmla="*/ 677 h 963"/>
                    <a:gd name="T70" fmla="*/ 638 w 1255"/>
                    <a:gd name="T71" fmla="*/ 700 h 963"/>
                    <a:gd name="T72" fmla="*/ 643 w 1255"/>
                    <a:gd name="T73" fmla="*/ 720 h 963"/>
                    <a:gd name="T74" fmla="*/ 650 w 1255"/>
                    <a:gd name="T75" fmla="*/ 739 h 963"/>
                    <a:gd name="T76" fmla="*/ 657 w 1255"/>
                    <a:gd name="T77" fmla="*/ 757 h 963"/>
                    <a:gd name="T78" fmla="*/ 666 w 1255"/>
                    <a:gd name="T79" fmla="*/ 771 h 963"/>
                    <a:gd name="T80" fmla="*/ 673 w 1255"/>
                    <a:gd name="T81" fmla="*/ 783 h 963"/>
                    <a:gd name="T82" fmla="*/ 679 w 1255"/>
                    <a:gd name="T83" fmla="*/ 792 h 963"/>
                    <a:gd name="T84" fmla="*/ 684 w 1255"/>
                    <a:gd name="T85" fmla="*/ 799 h 963"/>
                    <a:gd name="T86" fmla="*/ 686 w 1255"/>
                    <a:gd name="T87" fmla="*/ 802 h 963"/>
                    <a:gd name="T88" fmla="*/ 505 w 1255"/>
                    <a:gd name="T89" fmla="*/ 963 h 963"/>
                    <a:gd name="T90" fmla="*/ 0 w 1255"/>
                    <a:gd name="T91" fmla="*/ 400 h 963"/>
                    <a:gd name="T92" fmla="*/ 255 w 1255"/>
                    <a:gd name="T93" fmla="*/ 170 h 963"/>
                    <a:gd name="T94" fmla="*/ 302 w 1255"/>
                    <a:gd name="T95" fmla="*/ 133 h 963"/>
                    <a:gd name="T96" fmla="*/ 352 w 1255"/>
                    <a:gd name="T97" fmla="*/ 99 h 963"/>
                    <a:gd name="T98" fmla="*/ 403 w 1255"/>
                    <a:gd name="T99" fmla="*/ 71 h 963"/>
                    <a:gd name="T100" fmla="*/ 457 w 1255"/>
                    <a:gd name="T101" fmla="*/ 46 h 963"/>
                    <a:gd name="T102" fmla="*/ 511 w 1255"/>
                    <a:gd name="T103" fmla="*/ 28 h 963"/>
                    <a:gd name="T104" fmla="*/ 567 w 1255"/>
                    <a:gd name="T105" fmla="*/ 13 h 963"/>
                    <a:gd name="T106" fmla="*/ 623 w 1255"/>
                    <a:gd name="T107" fmla="*/ 4 h 963"/>
                    <a:gd name="T108" fmla="*/ 680 w 1255"/>
                    <a:gd name="T109" fmla="*/ 0 h 9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255" h="963">
                      <a:moveTo>
                        <a:pt x="680" y="0"/>
                      </a:moveTo>
                      <a:lnTo>
                        <a:pt x="736" y="1"/>
                      </a:lnTo>
                      <a:lnTo>
                        <a:pt x="793" y="6"/>
                      </a:lnTo>
                      <a:lnTo>
                        <a:pt x="849" y="17"/>
                      </a:lnTo>
                      <a:lnTo>
                        <a:pt x="904" y="32"/>
                      </a:lnTo>
                      <a:lnTo>
                        <a:pt x="958" y="52"/>
                      </a:lnTo>
                      <a:lnTo>
                        <a:pt x="1010" y="77"/>
                      </a:lnTo>
                      <a:lnTo>
                        <a:pt x="1060" y="105"/>
                      </a:lnTo>
                      <a:lnTo>
                        <a:pt x="1107" y="140"/>
                      </a:lnTo>
                      <a:lnTo>
                        <a:pt x="1153" y="178"/>
                      </a:lnTo>
                      <a:lnTo>
                        <a:pt x="1195" y="221"/>
                      </a:lnTo>
                      <a:lnTo>
                        <a:pt x="1255" y="287"/>
                      </a:lnTo>
                      <a:lnTo>
                        <a:pt x="1116" y="413"/>
                      </a:lnTo>
                      <a:lnTo>
                        <a:pt x="1093" y="391"/>
                      </a:lnTo>
                      <a:lnTo>
                        <a:pt x="1070" y="375"/>
                      </a:lnTo>
                      <a:lnTo>
                        <a:pt x="1045" y="364"/>
                      </a:lnTo>
                      <a:lnTo>
                        <a:pt x="1021" y="357"/>
                      </a:lnTo>
                      <a:lnTo>
                        <a:pt x="997" y="354"/>
                      </a:lnTo>
                      <a:lnTo>
                        <a:pt x="974" y="354"/>
                      </a:lnTo>
                      <a:lnTo>
                        <a:pt x="952" y="356"/>
                      </a:lnTo>
                      <a:lnTo>
                        <a:pt x="930" y="361"/>
                      </a:lnTo>
                      <a:lnTo>
                        <a:pt x="911" y="367"/>
                      </a:lnTo>
                      <a:lnTo>
                        <a:pt x="894" y="373"/>
                      </a:lnTo>
                      <a:lnTo>
                        <a:pt x="878" y="380"/>
                      </a:lnTo>
                      <a:lnTo>
                        <a:pt x="866" y="386"/>
                      </a:lnTo>
                      <a:lnTo>
                        <a:pt x="857" y="391"/>
                      </a:lnTo>
                      <a:lnTo>
                        <a:pt x="851" y="395"/>
                      </a:lnTo>
                      <a:lnTo>
                        <a:pt x="849" y="396"/>
                      </a:lnTo>
                      <a:lnTo>
                        <a:pt x="699" y="532"/>
                      </a:lnTo>
                      <a:lnTo>
                        <a:pt x="676" y="556"/>
                      </a:lnTo>
                      <a:lnTo>
                        <a:pt x="657" y="581"/>
                      </a:lnTo>
                      <a:lnTo>
                        <a:pt x="645" y="605"/>
                      </a:lnTo>
                      <a:lnTo>
                        <a:pt x="638" y="631"/>
                      </a:lnTo>
                      <a:lnTo>
                        <a:pt x="635" y="654"/>
                      </a:lnTo>
                      <a:lnTo>
                        <a:pt x="635" y="677"/>
                      </a:lnTo>
                      <a:lnTo>
                        <a:pt x="638" y="700"/>
                      </a:lnTo>
                      <a:lnTo>
                        <a:pt x="643" y="720"/>
                      </a:lnTo>
                      <a:lnTo>
                        <a:pt x="650" y="739"/>
                      </a:lnTo>
                      <a:lnTo>
                        <a:pt x="657" y="757"/>
                      </a:lnTo>
                      <a:lnTo>
                        <a:pt x="666" y="771"/>
                      </a:lnTo>
                      <a:lnTo>
                        <a:pt x="673" y="783"/>
                      </a:lnTo>
                      <a:lnTo>
                        <a:pt x="679" y="792"/>
                      </a:lnTo>
                      <a:lnTo>
                        <a:pt x="684" y="799"/>
                      </a:lnTo>
                      <a:lnTo>
                        <a:pt x="686" y="802"/>
                      </a:lnTo>
                      <a:lnTo>
                        <a:pt x="505" y="963"/>
                      </a:lnTo>
                      <a:lnTo>
                        <a:pt x="0" y="400"/>
                      </a:lnTo>
                      <a:lnTo>
                        <a:pt x="255" y="170"/>
                      </a:lnTo>
                      <a:lnTo>
                        <a:pt x="302" y="133"/>
                      </a:lnTo>
                      <a:lnTo>
                        <a:pt x="352" y="99"/>
                      </a:lnTo>
                      <a:lnTo>
                        <a:pt x="403" y="71"/>
                      </a:lnTo>
                      <a:lnTo>
                        <a:pt x="457" y="46"/>
                      </a:lnTo>
                      <a:lnTo>
                        <a:pt x="511" y="28"/>
                      </a:lnTo>
                      <a:lnTo>
                        <a:pt x="567" y="13"/>
                      </a:lnTo>
                      <a:lnTo>
                        <a:pt x="623" y="4"/>
                      </a:lnTo>
                      <a:lnTo>
                        <a:pt x="68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+mn-ea"/>
                  </a:endParaRPr>
                </a:p>
              </p:txBody>
            </p:sp>
            <p:sp>
              <p:nvSpPr>
                <p:cNvPr id="151" name="Freeform 18">
                  <a:extLst>
                    <a:ext uri="{FF2B5EF4-FFF2-40B4-BE49-F238E27FC236}">
                      <a16:creationId xmlns:a16="http://schemas.microsoft.com/office/drawing/2014/main" id="{A1744F10-A578-4838-B95D-CCCCBBA3B7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6850" y="1725613"/>
                  <a:ext cx="234950" cy="233363"/>
                </a:xfrm>
                <a:custGeom>
                  <a:avLst/>
                  <a:gdLst>
                    <a:gd name="T0" fmla="*/ 992 w 2072"/>
                    <a:gd name="T1" fmla="*/ 0 h 2058"/>
                    <a:gd name="T2" fmla="*/ 2072 w 2072"/>
                    <a:gd name="T3" fmla="*/ 1204 h 2058"/>
                    <a:gd name="T4" fmla="*/ 1350 w 2072"/>
                    <a:gd name="T5" fmla="*/ 1852 h 2058"/>
                    <a:gd name="T6" fmla="*/ 1309 w 2072"/>
                    <a:gd name="T7" fmla="*/ 1886 h 2058"/>
                    <a:gd name="T8" fmla="*/ 1266 w 2072"/>
                    <a:gd name="T9" fmla="*/ 1916 h 2058"/>
                    <a:gd name="T10" fmla="*/ 1220 w 2072"/>
                    <a:gd name="T11" fmla="*/ 1945 h 2058"/>
                    <a:gd name="T12" fmla="*/ 1172 w 2072"/>
                    <a:gd name="T13" fmla="*/ 1970 h 2058"/>
                    <a:gd name="T14" fmla="*/ 1122 w 2072"/>
                    <a:gd name="T15" fmla="*/ 1993 h 2058"/>
                    <a:gd name="T16" fmla="*/ 1070 w 2072"/>
                    <a:gd name="T17" fmla="*/ 2011 h 2058"/>
                    <a:gd name="T18" fmla="*/ 1018 w 2072"/>
                    <a:gd name="T19" fmla="*/ 2027 h 2058"/>
                    <a:gd name="T20" fmla="*/ 964 w 2072"/>
                    <a:gd name="T21" fmla="*/ 2040 h 2058"/>
                    <a:gd name="T22" fmla="*/ 910 w 2072"/>
                    <a:gd name="T23" fmla="*/ 2050 h 2058"/>
                    <a:gd name="T24" fmla="*/ 856 w 2072"/>
                    <a:gd name="T25" fmla="*/ 2056 h 2058"/>
                    <a:gd name="T26" fmla="*/ 801 w 2072"/>
                    <a:gd name="T27" fmla="*/ 2058 h 2058"/>
                    <a:gd name="T28" fmla="*/ 747 w 2072"/>
                    <a:gd name="T29" fmla="*/ 2057 h 2058"/>
                    <a:gd name="T30" fmla="*/ 694 w 2072"/>
                    <a:gd name="T31" fmla="*/ 2052 h 2058"/>
                    <a:gd name="T32" fmla="*/ 642 w 2072"/>
                    <a:gd name="T33" fmla="*/ 2044 h 2058"/>
                    <a:gd name="T34" fmla="*/ 592 w 2072"/>
                    <a:gd name="T35" fmla="*/ 2032 h 2058"/>
                    <a:gd name="T36" fmla="*/ 542 w 2072"/>
                    <a:gd name="T37" fmla="*/ 2015 h 2058"/>
                    <a:gd name="T38" fmla="*/ 494 w 2072"/>
                    <a:gd name="T39" fmla="*/ 1995 h 2058"/>
                    <a:gd name="T40" fmla="*/ 449 w 2072"/>
                    <a:gd name="T41" fmla="*/ 1971 h 2058"/>
                    <a:gd name="T42" fmla="*/ 406 w 2072"/>
                    <a:gd name="T43" fmla="*/ 1943 h 2058"/>
                    <a:gd name="T44" fmla="*/ 367 w 2072"/>
                    <a:gd name="T45" fmla="*/ 1910 h 2058"/>
                    <a:gd name="T46" fmla="*/ 330 w 2072"/>
                    <a:gd name="T47" fmla="*/ 1874 h 2058"/>
                    <a:gd name="T48" fmla="*/ 138 w 2072"/>
                    <a:gd name="T49" fmla="*/ 1661 h 2058"/>
                    <a:gd name="T50" fmla="*/ 106 w 2072"/>
                    <a:gd name="T51" fmla="*/ 1620 h 2058"/>
                    <a:gd name="T52" fmla="*/ 77 w 2072"/>
                    <a:gd name="T53" fmla="*/ 1577 h 2058"/>
                    <a:gd name="T54" fmla="*/ 54 w 2072"/>
                    <a:gd name="T55" fmla="*/ 1532 h 2058"/>
                    <a:gd name="T56" fmla="*/ 35 w 2072"/>
                    <a:gd name="T57" fmla="*/ 1484 h 2058"/>
                    <a:gd name="T58" fmla="*/ 20 w 2072"/>
                    <a:gd name="T59" fmla="*/ 1435 h 2058"/>
                    <a:gd name="T60" fmla="*/ 9 w 2072"/>
                    <a:gd name="T61" fmla="*/ 1384 h 2058"/>
                    <a:gd name="T62" fmla="*/ 3 w 2072"/>
                    <a:gd name="T63" fmla="*/ 1331 h 2058"/>
                    <a:gd name="T64" fmla="*/ 0 w 2072"/>
                    <a:gd name="T65" fmla="*/ 1278 h 2058"/>
                    <a:gd name="T66" fmla="*/ 1 w 2072"/>
                    <a:gd name="T67" fmla="*/ 1225 h 2058"/>
                    <a:gd name="T68" fmla="*/ 6 w 2072"/>
                    <a:gd name="T69" fmla="*/ 1171 h 2058"/>
                    <a:gd name="T70" fmla="*/ 14 w 2072"/>
                    <a:gd name="T71" fmla="*/ 1117 h 2058"/>
                    <a:gd name="T72" fmla="*/ 26 w 2072"/>
                    <a:gd name="T73" fmla="*/ 1064 h 2058"/>
                    <a:gd name="T74" fmla="*/ 41 w 2072"/>
                    <a:gd name="T75" fmla="*/ 1011 h 2058"/>
                    <a:gd name="T76" fmla="*/ 60 w 2072"/>
                    <a:gd name="T77" fmla="*/ 959 h 2058"/>
                    <a:gd name="T78" fmla="*/ 81 w 2072"/>
                    <a:gd name="T79" fmla="*/ 908 h 2058"/>
                    <a:gd name="T80" fmla="*/ 106 w 2072"/>
                    <a:gd name="T81" fmla="*/ 860 h 2058"/>
                    <a:gd name="T82" fmla="*/ 133 w 2072"/>
                    <a:gd name="T83" fmla="*/ 813 h 2058"/>
                    <a:gd name="T84" fmla="*/ 164 w 2072"/>
                    <a:gd name="T85" fmla="*/ 768 h 2058"/>
                    <a:gd name="T86" fmla="*/ 197 w 2072"/>
                    <a:gd name="T87" fmla="*/ 725 h 2058"/>
                    <a:gd name="T88" fmla="*/ 232 w 2072"/>
                    <a:gd name="T89" fmla="*/ 685 h 2058"/>
                    <a:gd name="T90" fmla="*/ 270 w 2072"/>
                    <a:gd name="T91" fmla="*/ 649 h 2058"/>
                    <a:gd name="T92" fmla="*/ 992 w 2072"/>
                    <a:gd name="T93" fmla="*/ 0 h 2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72" h="2058">
                      <a:moveTo>
                        <a:pt x="992" y="0"/>
                      </a:moveTo>
                      <a:lnTo>
                        <a:pt x="2072" y="1204"/>
                      </a:lnTo>
                      <a:lnTo>
                        <a:pt x="1350" y="1852"/>
                      </a:lnTo>
                      <a:lnTo>
                        <a:pt x="1309" y="1886"/>
                      </a:lnTo>
                      <a:lnTo>
                        <a:pt x="1266" y="1916"/>
                      </a:lnTo>
                      <a:lnTo>
                        <a:pt x="1220" y="1945"/>
                      </a:lnTo>
                      <a:lnTo>
                        <a:pt x="1172" y="1970"/>
                      </a:lnTo>
                      <a:lnTo>
                        <a:pt x="1122" y="1993"/>
                      </a:lnTo>
                      <a:lnTo>
                        <a:pt x="1070" y="2011"/>
                      </a:lnTo>
                      <a:lnTo>
                        <a:pt x="1018" y="2027"/>
                      </a:lnTo>
                      <a:lnTo>
                        <a:pt x="964" y="2040"/>
                      </a:lnTo>
                      <a:lnTo>
                        <a:pt x="910" y="2050"/>
                      </a:lnTo>
                      <a:lnTo>
                        <a:pt x="856" y="2056"/>
                      </a:lnTo>
                      <a:lnTo>
                        <a:pt x="801" y="2058"/>
                      </a:lnTo>
                      <a:lnTo>
                        <a:pt x="747" y="2057"/>
                      </a:lnTo>
                      <a:lnTo>
                        <a:pt x="694" y="2052"/>
                      </a:lnTo>
                      <a:lnTo>
                        <a:pt x="642" y="2044"/>
                      </a:lnTo>
                      <a:lnTo>
                        <a:pt x="592" y="2032"/>
                      </a:lnTo>
                      <a:lnTo>
                        <a:pt x="542" y="2015"/>
                      </a:lnTo>
                      <a:lnTo>
                        <a:pt x="494" y="1995"/>
                      </a:lnTo>
                      <a:lnTo>
                        <a:pt x="449" y="1971"/>
                      </a:lnTo>
                      <a:lnTo>
                        <a:pt x="406" y="1943"/>
                      </a:lnTo>
                      <a:lnTo>
                        <a:pt x="367" y="1910"/>
                      </a:lnTo>
                      <a:lnTo>
                        <a:pt x="330" y="1874"/>
                      </a:lnTo>
                      <a:lnTo>
                        <a:pt x="138" y="1661"/>
                      </a:lnTo>
                      <a:lnTo>
                        <a:pt x="106" y="1620"/>
                      </a:lnTo>
                      <a:lnTo>
                        <a:pt x="77" y="1577"/>
                      </a:lnTo>
                      <a:lnTo>
                        <a:pt x="54" y="1532"/>
                      </a:lnTo>
                      <a:lnTo>
                        <a:pt x="35" y="1484"/>
                      </a:lnTo>
                      <a:lnTo>
                        <a:pt x="20" y="1435"/>
                      </a:lnTo>
                      <a:lnTo>
                        <a:pt x="9" y="1384"/>
                      </a:lnTo>
                      <a:lnTo>
                        <a:pt x="3" y="1331"/>
                      </a:lnTo>
                      <a:lnTo>
                        <a:pt x="0" y="1278"/>
                      </a:lnTo>
                      <a:lnTo>
                        <a:pt x="1" y="1225"/>
                      </a:lnTo>
                      <a:lnTo>
                        <a:pt x="6" y="1171"/>
                      </a:lnTo>
                      <a:lnTo>
                        <a:pt x="14" y="1117"/>
                      </a:lnTo>
                      <a:lnTo>
                        <a:pt x="26" y="1064"/>
                      </a:lnTo>
                      <a:lnTo>
                        <a:pt x="41" y="1011"/>
                      </a:lnTo>
                      <a:lnTo>
                        <a:pt x="60" y="959"/>
                      </a:lnTo>
                      <a:lnTo>
                        <a:pt x="81" y="908"/>
                      </a:lnTo>
                      <a:lnTo>
                        <a:pt x="106" y="860"/>
                      </a:lnTo>
                      <a:lnTo>
                        <a:pt x="133" y="813"/>
                      </a:lnTo>
                      <a:lnTo>
                        <a:pt x="164" y="768"/>
                      </a:lnTo>
                      <a:lnTo>
                        <a:pt x="197" y="725"/>
                      </a:lnTo>
                      <a:lnTo>
                        <a:pt x="232" y="685"/>
                      </a:lnTo>
                      <a:lnTo>
                        <a:pt x="270" y="649"/>
                      </a:lnTo>
                      <a:lnTo>
                        <a:pt x="992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+mn-ea"/>
                  </a:endParaRPr>
                </a:p>
              </p:txBody>
            </p:sp>
            <p:sp>
              <p:nvSpPr>
                <p:cNvPr id="152" name="Freeform 19">
                  <a:extLst>
                    <a:ext uri="{FF2B5EF4-FFF2-40B4-BE49-F238E27FC236}">
                      <a16:creationId xmlns:a16="http://schemas.microsoft.com/office/drawing/2014/main" id="{EE03F949-33DF-4A52-BBF3-48BD75EA6C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1000" y="1716088"/>
                  <a:ext cx="111125" cy="141288"/>
                </a:xfrm>
                <a:custGeom>
                  <a:avLst/>
                  <a:gdLst>
                    <a:gd name="T0" fmla="*/ 754 w 984"/>
                    <a:gd name="T1" fmla="*/ 0 h 1236"/>
                    <a:gd name="T2" fmla="*/ 814 w 984"/>
                    <a:gd name="T3" fmla="*/ 66 h 1236"/>
                    <a:gd name="T4" fmla="*/ 853 w 984"/>
                    <a:gd name="T5" fmla="*/ 113 h 1236"/>
                    <a:gd name="T6" fmla="*/ 887 w 984"/>
                    <a:gd name="T7" fmla="*/ 162 h 1236"/>
                    <a:gd name="T8" fmla="*/ 915 w 984"/>
                    <a:gd name="T9" fmla="*/ 214 h 1236"/>
                    <a:gd name="T10" fmla="*/ 939 w 984"/>
                    <a:gd name="T11" fmla="*/ 267 h 1236"/>
                    <a:gd name="T12" fmla="*/ 957 w 984"/>
                    <a:gd name="T13" fmla="*/ 321 h 1236"/>
                    <a:gd name="T14" fmla="*/ 971 w 984"/>
                    <a:gd name="T15" fmla="*/ 377 h 1236"/>
                    <a:gd name="T16" fmla="*/ 980 w 984"/>
                    <a:gd name="T17" fmla="*/ 433 h 1236"/>
                    <a:gd name="T18" fmla="*/ 984 w 984"/>
                    <a:gd name="T19" fmla="*/ 490 h 1236"/>
                    <a:gd name="T20" fmla="*/ 983 w 984"/>
                    <a:gd name="T21" fmla="*/ 547 h 1236"/>
                    <a:gd name="T22" fmla="*/ 978 w 984"/>
                    <a:gd name="T23" fmla="*/ 603 h 1236"/>
                    <a:gd name="T24" fmla="*/ 968 w 984"/>
                    <a:gd name="T25" fmla="*/ 659 h 1236"/>
                    <a:gd name="T26" fmla="*/ 953 w 984"/>
                    <a:gd name="T27" fmla="*/ 714 h 1236"/>
                    <a:gd name="T28" fmla="*/ 933 w 984"/>
                    <a:gd name="T29" fmla="*/ 768 h 1236"/>
                    <a:gd name="T30" fmla="*/ 908 w 984"/>
                    <a:gd name="T31" fmla="*/ 819 h 1236"/>
                    <a:gd name="T32" fmla="*/ 880 w 984"/>
                    <a:gd name="T33" fmla="*/ 870 h 1236"/>
                    <a:gd name="T34" fmla="*/ 845 w 984"/>
                    <a:gd name="T35" fmla="*/ 918 h 1236"/>
                    <a:gd name="T36" fmla="*/ 806 w 984"/>
                    <a:gd name="T37" fmla="*/ 963 h 1236"/>
                    <a:gd name="T38" fmla="*/ 764 w 984"/>
                    <a:gd name="T39" fmla="*/ 1006 h 1236"/>
                    <a:gd name="T40" fmla="*/ 507 w 984"/>
                    <a:gd name="T41" fmla="*/ 1236 h 1236"/>
                    <a:gd name="T42" fmla="*/ 0 w 984"/>
                    <a:gd name="T43" fmla="*/ 671 h 1236"/>
                    <a:gd name="T44" fmla="*/ 180 w 984"/>
                    <a:gd name="T45" fmla="*/ 509 h 1236"/>
                    <a:gd name="T46" fmla="*/ 180 w 984"/>
                    <a:gd name="T47" fmla="*/ 507 h 1236"/>
                    <a:gd name="T48" fmla="*/ 205 w 984"/>
                    <a:gd name="T49" fmla="*/ 530 h 1236"/>
                    <a:gd name="T50" fmla="*/ 229 w 984"/>
                    <a:gd name="T51" fmla="*/ 548 h 1236"/>
                    <a:gd name="T52" fmla="*/ 254 w 984"/>
                    <a:gd name="T53" fmla="*/ 559 h 1236"/>
                    <a:gd name="T54" fmla="*/ 279 w 984"/>
                    <a:gd name="T55" fmla="*/ 566 h 1236"/>
                    <a:gd name="T56" fmla="*/ 303 w 984"/>
                    <a:gd name="T57" fmla="*/ 569 h 1236"/>
                    <a:gd name="T58" fmla="*/ 328 w 984"/>
                    <a:gd name="T59" fmla="*/ 568 h 1236"/>
                    <a:gd name="T60" fmla="*/ 350 w 984"/>
                    <a:gd name="T61" fmla="*/ 565 h 1236"/>
                    <a:gd name="T62" fmla="*/ 372 w 984"/>
                    <a:gd name="T63" fmla="*/ 559 h 1236"/>
                    <a:gd name="T64" fmla="*/ 391 w 984"/>
                    <a:gd name="T65" fmla="*/ 552 h 1236"/>
                    <a:gd name="T66" fmla="*/ 409 w 984"/>
                    <a:gd name="T67" fmla="*/ 545 h 1236"/>
                    <a:gd name="T68" fmla="*/ 423 w 984"/>
                    <a:gd name="T69" fmla="*/ 536 h 1236"/>
                    <a:gd name="T70" fmla="*/ 436 w 984"/>
                    <a:gd name="T71" fmla="*/ 529 h 1236"/>
                    <a:gd name="T72" fmla="*/ 445 w 984"/>
                    <a:gd name="T73" fmla="*/ 523 h 1236"/>
                    <a:gd name="T74" fmla="*/ 451 w 984"/>
                    <a:gd name="T75" fmla="*/ 519 h 1236"/>
                    <a:gd name="T76" fmla="*/ 453 w 984"/>
                    <a:gd name="T77" fmla="*/ 518 h 1236"/>
                    <a:gd name="T78" fmla="*/ 595 w 984"/>
                    <a:gd name="T79" fmla="*/ 391 h 1236"/>
                    <a:gd name="T80" fmla="*/ 618 w 984"/>
                    <a:gd name="T81" fmla="*/ 366 h 1236"/>
                    <a:gd name="T82" fmla="*/ 635 w 984"/>
                    <a:gd name="T83" fmla="*/ 342 h 1236"/>
                    <a:gd name="T84" fmla="*/ 647 w 984"/>
                    <a:gd name="T85" fmla="*/ 317 h 1236"/>
                    <a:gd name="T86" fmla="*/ 655 w 984"/>
                    <a:gd name="T87" fmla="*/ 293 h 1236"/>
                    <a:gd name="T88" fmla="*/ 659 w 984"/>
                    <a:gd name="T89" fmla="*/ 269 h 1236"/>
                    <a:gd name="T90" fmla="*/ 659 w 984"/>
                    <a:gd name="T91" fmla="*/ 246 h 1236"/>
                    <a:gd name="T92" fmla="*/ 656 w 984"/>
                    <a:gd name="T93" fmla="*/ 224 h 1236"/>
                    <a:gd name="T94" fmla="*/ 651 w 984"/>
                    <a:gd name="T95" fmla="*/ 203 h 1236"/>
                    <a:gd name="T96" fmla="*/ 644 w 984"/>
                    <a:gd name="T97" fmla="*/ 185 h 1236"/>
                    <a:gd name="T98" fmla="*/ 637 w 984"/>
                    <a:gd name="T99" fmla="*/ 169 h 1236"/>
                    <a:gd name="T100" fmla="*/ 630 w 984"/>
                    <a:gd name="T101" fmla="*/ 154 h 1236"/>
                    <a:gd name="T102" fmla="*/ 624 w 984"/>
                    <a:gd name="T103" fmla="*/ 142 h 1236"/>
                    <a:gd name="T104" fmla="*/ 618 w 984"/>
                    <a:gd name="T105" fmla="*/ 134 h 1236"/>
                    <a:gd name="T106" fmla="*/ 614 w 984"/>
                    <a:gd name="T107" fmla="*/ 128 h 1236"/>
                    <a:gd name="T108" fmla="*/ 613 w 984"/>
                    <a:gd name="T109" fmla="*/ 127 h 1236"/>
                    <a:gd name="T110" fmla="*/ 754 w 984"/>
                    <a:gd name="T111" fmla="*/ 0 h 12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984" h="1236">
                      <a:moveTo>
                        <a:pt x="754" y="0"/>
                      </a:moveTo>
                      <a:lnTo>
                        <a:pt x="814" y="66"/>
                      </a:lnTo>
                      <a:lnTo>
                        <a:pt x="853" y="113"/>
                      </a:lnTo>
                      <a:lnTo>
                        <a:pt x="887" y="162"/>
                      </a:lnTo>
                      <a:lnTo>
                        <a:pt x="915" y="214"/>
                      </a:lnTo>
                      <a:lnTo>
                        <a:pt x="939" y="267"/>
                      </a:lnTo>
                      <a:lnTo>
                        <a:pt x="957" y="321"/>
                      </a:lnTo>
                      <a:lnTo>
                        <a:pt x="971" y="377"/>
                      </a:lnTo>
                      <a:lnTo>
                        <a:pt x="980" y="433"/>
                      </a:lnTo>
                      <a:lnTo>
                        <a:pt x="984" y="490"/>
                      </a:lnTo>
                      <a:lnTo>
                        <a:pt x="983" y="547"/>
                      </a:lnTo>
                      <a:lnTo>
                        <a:pt x="978" y="603"/>
                      </a:lnTo>
                      <a:lnTo>
                        <a:pt x="968" y="659"/>
                      </a:lnTo>
                      <a:lnTo>
                        <a:pt x="953" y="714"/>
                      </a:lnTo>
                      <a:lnTo>
                        <a:pt x="933" y="768"/>
                      </a:lnTo>
                      <a:lnTo>
                        <a:pt x="908" y="819"/>
                      </a:lnTo>
                      <a:lnTo>
                        <a:pt x="880" y="870"/>
                      </a:lnTo>
                      <a:lnTo>
                        <a:pt x="845" y="918"/>
                      </a:lnTo>
                      <a:lnTo>
                        <a:pt x="806" y="963"/>
                      </a:lnTo>
                      <a:lnTo>
                        <a:pt x="764" y="1006"/>
                      </a:lnTo>
                      <a:lnTo>
                        <a:pt x="507" y="1236"/>
                      </a:lnTo>
                      <a:lnTo>
                        <a:pt x="0" y="671"/>
                      </a:lnTo>
                      <a:lnTo>
                        <a:pt x="180" y="509"/>
                      </a:lnTo>
                      <a:lnTo>
                        <a:pt x="180" y="507"/>
                      </a:lnTo>
                      <a:lnTo>
                        <a:pt x="205" y="530"/>
                      </a:lnTo>
                      <a:lnTo>
                        <a:pt x="229" y="548"/>
                      </a:lnTo>
                      <a:lnTo>
                        <a:pt x="254" y="559"/>
                      </a:lnTo>
                      <a:lnTo>
                        <a:pt x="279" y="566"/>
                      </a:lnTo>
                      <a:lnTo>
                        <a:pt x="303" y="569"/>
                      </a:lnTo>
                      <a:lnTo>
                        <a:pt x="328" y="568"/>
                      </a:lnTo>
                      <a:lnTo>
                        <a:pt x="350" y="565"/>
                      </a:lnTo>
                      <a:lnTo>
                        <a:pt x="372" y="559"/>
                      </a:lnTo>
                      <a:lnTo>
                        <a:pt x="391" y="552"/>
                      </a:lnTo>
                      <a:lnTo>
                        <a:pt x="409" y="545"/>
                      </a:lnTo>
                      <a:lnTo>
                        <a:pt x="423" y="536"/>
                      </a:lnTo>
                      <a:lnTo>
                        <a:pt x="436" y="529"/>
                      </a:lnTo>
                      <a:lnTo>
                        <a:pt x="445" y="523"/>
                      </a:lnTo>
                      <a:lnTo>
                        <a:pt x="451" y="519"/>
                      </a:lnTo>
                      <a:lnTo>
                        <a:pt x="453" y="518"/>
                      </a:lnTo>
                      <a:lnTo>
                        <a:pt x="595" y="391"/>
                      </a:lnTo>
                      <a:lnTo>
                        <a:pt x="618" y="366"/>
                      </a:lnTo>
                      <a:lnTo>
                        <a:pt x="635" y="342"/>
                      </a:lnTo>
                      <a:lnTo>
                        <a:pt x="647" y="317"/>
                      </a:lnTo>
                      <a:lnTo>
                        <a:pt x="655" y="293"/>
                      </a:lnTo>
                      <a:lnTo>
                        <a:pt x="659" y="269"/>
                      </a:lnTo>
                      <a:lnTo>
                        <a:pt x="659" y="246"/>
                      </a:lnTo>
                      <a:lnTo>
                        <a:pt x="656" y="224"/>
                      </a:lnTo>
                      <a:lnTo>
                        <a:pt x="651" y="203"/>
                      </a:lnTo>
                      <a:lnTo>
                        <a:pt x="644" y="185"/>
                      </a:lnTo>
                      <a:lnTo>
                        <a:pt x="637" y="169"/>
                      </a:lnTo>
                      <a:lnTo>
                        <a:pt x="630" y="154"/>
                      </a:lnTo>
                      <a:lnTo>
                        <a:pt x="624" y="142"/>
                      </a:lnTo>
                      <a:lnTo>
                        <a:pt x="618" y="134"/>
                      </a:lnTo>
                      <a:lnTo>
                        <a:pt x="614" y="128"/>
                      </a:lnTo>
                      <a:lnTo>
                        <a:pt x="613" y="127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+mn-ea"/>
                  </a:endParaRPr>
                </a:p>
              </p:txBody>
            </p:sp>
            <p:sp>
              <p:nvSpPr>
                <p:cNvPr id="153" name="Freeform 20">
                  <a:extLst>
                    <a:ext uri="{FF2B5EF4-FFF2-40B4-BE49-F238E27FC236}">
                      <a16:creationId xmlns:a16="http://schemas.microsoft.com/office/drawing/2014/main" id="{478E6A49-4B2B-4119-9C83-5DDD567F16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200" y="1601788"/>
                  <a:ext cx="61913" cy="114300"/>
                </a:xfrm>
                <a:custGeom>
                  <a:avLst/>
                  <a:gdLst>
                    <a:gd name="T0" fmla="*/ 351 w 546"/>
                    <a:gd name="T1" fmla="*/ 3 h 1016"/>
                    <a:gd name="T2" fmla="*/ 442 w 546"/>
                    <a:gd name="T3" fmla="*/ 23 h 1016"/>
                    <a:gd name="T4" fmla="*/ 538 w 546"/>
                    <a:gd name="T5" fmla="*/ 60 h 1016"/>
                    <a:gd name="T6" fmla="*/ 546 w 546"/>
                    <a:gd name="T7" fmla="*/ 72 h 1016"/>
                    <a:gd name="T8" fmla="*/ 540 w 546"/>
                    <a:gd name="T9" fmla="*/ 91 h 1016"/>
                    <a:gd name="T10" fmla="*/ 521 w 546"/>
                    <a:gd name="T11" fmla="*/ 113 h 1016"/>
                    <a:gd name="T12" fmla="*/ 499 w 546"/>
                    <a:gd name="T13" fmla="*/ 125 h 1016"/>
                    <a:gd name="T14" fmla="*/ 480 w 546"/>
                    <a:gd name="T15" fmla="*/ 125 h 1016"/>
                    <a:gd name="T16" fmla="*/ 386 w 546"/>
                    <a:gd name="T17" fmla="*/ 89 h 1016"/>
                    <a:gd name="T18" fmla="*/ 305 w 546"/>
                    <a:gd name="T19" fmla="*/ 72 h 1016"/>
                    <a:gd name="T20" fmla="*/ 235 w 546"/>
                    <a:gd name="T21" fmla="*/ 68 h 1016"/>
                    <a:gd name="T22" fmla="*/ 178 w 546"/>
                    <a:gd name="T23" fmla="*/ 75 h 1016"/>
                    <a:gd name="T24" fmla="*/ 136 w 546"/>
                    <a:gd name="T25" fmla="*/ 90 h 1016"/>
                    <a:gd name="T26" fmla="*/ 107 w 546"/>
                    <a:gd name="T27" fmla="*/ 111 h 1016"/>
                    <a:gd name="T28" fmla="*/ 88 w 546"/>
                    <a:gd name="T29" fmla="*/ 145 h 1016"/>
                    <a:gd name="T30" fmla="*/ 82 w 546"/>
                    <a:gd name="T31" fmla="*/ 191 h 1016"/>
                    <a:gd name="T32" fmla="*/ 93 w 546"/>
                    <a:gd name="T33" fmla="*/ 247 h 1016"/>
                    <a:gd name="T34" fmla="*/ 124 w 546"/>
                    <a:gd name="T35" fmla="*/ 310 h 1016"/>
                    <a:gd name="T36" fmla="*/ 180 w 546"/>
                    <a:gd name="T37" fmla="*/ 377 h 1016"/>
                    <a:gd name="T38" fmla="*/ 262 w 546"/>
                    <a:gd name="T39" fmla="*/ 449 h 1016"/>
                    <a:gd name="T40" fmla="*/ 330 w 546"/>
                    <a:gd name="T41" fmla="*/ 523 h 1016"/>
                    <a:gd name="T42" fmla="*/ 372 w 546"/>
                    <a:gd name="T43" fmla="*/ 594 h 1016"/>
                    <a:gd name="T44" fmla="*/ 389 w 546"/>
                    <a:gd name="T45" fmla="*/ 665 h 1016"/>
                    <a:gd name="T46" fmla="*/ 381 w 546"/>
                    <a:gd name="T47" fmla="*/ 733 h 1016"/>
                    <a:gd name="T48" fmla="*/ 347 w 546"/>
                    <a:gd name="T49" fmla="*/ 799 h 1016"/>
                    <a:gd name="T50" fmla="*/ 302 w 546"/>
                    <a:gd name="T51" fmla="*/ 856 h 1016"/>
                    <a:gd name="T52" fmla="*/ 253 w 546"/>
                    <a:gd name="T53" fmla="*/ 904 h 1016"/>
                    <a:gd name="T54" fmla="*/ 202 w 546"/>
                    <a:gd name="T55" fmla="*/ 944 h 1016"/>
                    <a:gd name="T56" fmla="*/ 154 w 546"/>
                    <a:gd name="T57" fmla="*/ 974 h 1016"/>
                    <a:gd name="T58" fmla="*/ 114 w 546"/>
                    <a:gd name="T59" fmla="*/ 996 h 1016"/>
                    <a:gd name="T60" fmla="*/ 85 w 546"/>
                    <a:gd name="T61" fmla="*/ 1011 h 1016"/>
                    <a:gd name="T62" fmla="*/ 71 w 546"/>
                    <a:gd name="T63" fmla="*/ 1016 h 1016"/>
                    <a:gd name="T64" fmla="*/ 5 w 546"/>
                    <a:gd name="T65" fmla="*/ 932 h 1016"/>
                    <a:gd name="T66" fmla="*/ 28 w 546"/>
                    <a:gd name="T67" fmla="*/ 923 h 1016"/>
                    <a:gd name="T68" fmla="*/ 57 w 546"/>
                    <a:gd name="T69" fmla="*/ 916 h 1016"/>
                    <a:gd name="T70" fmla="*/ 85 w 546"/>
                    <a:gd name="T71" fmla="*/ 911 h 1016"/>
                    <a:gd name="T72" fmla="*/ 134 w 546"/>
                    <a:gd name="T73" fmla="*/ 895 h 1016"/>
                    <a:gd name="T74" fmla="*/ 199 w 546"/>
                    <a:gd name="T75" fmla="*/ 862 h 1016"/>
                    <a:gd name="T76" fmla="*/ 242 w 546"/>
                    <a:gd name="T77" fmla="*/ 829 h 1016"/>
                    <a:gd name="T78" fmla="*/ 269 w 546"/>
                    <a:gd name="T79" fmla="*/ 802 h 1016"/>
                    <a:gd name="T80" fmla="*/ 281 w 546"/>
                    <a:gd name="T81" fmla="*/ 786 h 1016"/>
                    <a:gd name="T82" fmla="*/ 289 w 546"/>
                    <a:gd name="T83" fmla="*/ 773 h 1016"/>
                    <a:gd name="T84" fmla="*/ 301 w 546"/>
                    <a:gd name="T85" fmla="*/ 748 h 1016"/>
                    <a:gd name="T86" fmla="*/ 309 w 546"/>
                    <a:gd name="T87" fmla="*/ 717 h 1016"/>
                    <a:gd name="T88" fmla="*/ 308 w 546"/>
                    <a:gd name="T89" fmla="*/ 681 h 1016"/>
                    <a:gd name="T90" fmla="*/ 295 w 546"/>
                    <a:gd name="T91" fmla="*/ 639 h 1016"/>
                    <a:gd name="T92" fmla="*/ 268 w 546"/>
                    <a:gd name="T93" fmla="*/ 590 h 1016"/>
                    <a:gd name="T94" fmla="*/ 222 w 546"/>
                    <a:gd name="T95" fmla="*/ 535 h 1016"/>
                    <a:gd name="T96" fmla="*/ 155 w 546"/>
                    <a:gd name="T97" fmla="*/ 473 h 1016"/>
                    <a:gd name="T98" fmla="*/ 87 w 546"/>
                    <a:gd name="T99" fmla="*/ 407 h 1016"/>
                    <a:gd name="T100" fmla="*/ 39 w 546"/>
                    <a:gd name="T101" fmla="*/ 340 h 1016"/>
                    <a:gd name="T102" fmla="*/ 12 w 546"/>
                    <a:gd name="T103" fmla="*/ 272 h 1016"/>
                    <a:gd name="T104" fmla="*/ 8 w 546"/>
                    <a:gd name="T105" fmla="*/ 206 h 1016"/>
                    <a:gd name="T106" fmla="*/ 27 w 546"/>
                    <a:gd name="T107" fmla="*/ 144 h 1016"/>
                    <a:gd name="T108" fmla="*/ 67 w 546"/>
                    <a:gd name="T109" fmla="*/ 86 h 1016"/>
                    <a:gd name="T110" fmla="*/ 123 w 546"/>
                    <a:gd name="T111" fmla="*/ 41 h 1016"/>
                    <a:gd name="T112" fmla="*/ 190 w 546"/>
                    <a:gd name="T113" fmla="*/ 13 h 1016"/>
                    <a:gd name="T114" fmla="*/ 267 w 546"/>
                    <a:gd name="T115" fmla="*/ 0 h 10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6" h="1016">
                      <a:moveTo>
                        <a:pt x="309" y="0"/>
                      </a:moveTo>
                      <a:lnTo>
                        <a:pt x="351" y="3"/>
                      </a:lnTo>
                      <a:lnTo>
                        <a:pt x="396" y="11"/>
                      </a:lnTo>
                      <a:lnTo>
                        <a:pt x="442" y="23"/>
                      </a:lnTo>
                      <a:lnTo>
                        <a:pt x="490" y="39"/>
                      </a:lnTo>
                      <a:lnTo>
                        <a:pt x="538" y="60"/>
                      </a:lnTo>
                      <a:lnTo>
                        <a:pt x="544" y="64"/>
                      </a:lnTo>
                      <a:lnTo>
                        <a:pt x="546" y="72"/>
                      </a:lnTo>
                      <a:lnTo>
                        <a:pt x="545" y="81"/>
                      </a:lnTo>
                      <a:lnTo>
                        <a:pt x="540" y="91"/>
                      </a:lnTo>
                      <a:lnTo>
                        <a:pt x="532" y="102"/>
                      </a:lnTo>
                      <a:lnTo>
                        <a:pt x="521" y="113"/>
                      </a:lnTo>
                      <a:lnTo>
                        <a:pt x="510" y="120"/>
                      </a:lnTo>
                      <a:lnTo>
                        <a:pt x="499" y="125"/>
                      </a:lnTo>
                      <a:lnTo>
                        <a:pt x="489" y="127"/>
                      </a:lnTo>
                      <a:lnTo>
                        <a:pt x="480" y="125"/>
                      </a:lnTo>
                      <a:lnTo>
                        <a:pt x="432" y="105"/>
                      </a:lnTo>
                      <a:lnTo>
                        <a:pt x="386" y="89"/>
                      </a:lnTo>
                      <a:lnTo>
                        <a:pt x="344" y="79"/>
                      </a:lnTo>
                      <a:lnTo>
                        <a:pt x="305" y="72"/>
                      </a:lnTo>
                      <a:lnTo>
                        <a:pt x="268" y="68"/>
                      </a:lnTo>
                      <a:lnTo>
                        <a:pt x="235" y="68"/>
                      </a:lnTo>
                      <a:lnTo>
                        <a:pt x="205" y="70"/>
                      </a:lnTo>
                      <a:lnTo>
                        <a:pt x="178" y="75"/>
                      </a:lnTo>
                      <a:lnTo>
                        <a:pt x="155" y="82"/>
                      </a:lnTo>
                      <a:lnTo>
                        <a:pt x="136" y="90"/>
                      </a:lnTo>
                      <a:lnTo>
                        <a:pt x="119" y="100"/>
                      </a:lnTo>
                      <a:lnTo>
                        <a:pt x="107" y="111"/>
                      </a:lnTo>
                      <a:lnTo>
                        <a:pt x="96" y="126"/>
                      </a:lnTo>
                      <a:lnTo>
                        <a:pt x="88" y="145"/>
                      </a:lnTo>
                      <a:lnTo>
                        <a:pt x="83" y="167"/>
                      </a:lnTo>
                      <a:lnTo>
                        <a:pt x="82" y="191"/>
                      </a:lnTo>
                      <a:lnTo>
                        <a:pt x="85" y="218"/>
                      </a:lnTo>
                      <a:lnTo>
                        <a:pt x="93" y="247"/>
                      </a:lnTo>
                      <a:lnTo>
                        <a:pt x="105" y="278"/>
                      </a:lnTo>
                      <a:lnTo>
                        <a:pt x="124" y="310"/>
                      </a:lnTo>
                      <a:lnTo>
                        <a:pt x="149" y="343"/>
                      </a:lnTo>
                      <a:lnTo>
                        <a:pt x="180" y="377"/>
                      </a:lnTo>
                      <a:lnTo>
                        <a:pt x="219" y="411"/>
                      </a:lnTo>
                      <a:lnTo>
                        <a:pt x="262" y="449"/>
                      </a:lnTo>
                      <a:lnTo>
                        <a:pt x="298" y="486"/>
                      </a:lnTo>
                      <a:lnTo>
                        <a:pt x="330" y="523"/>
                      </a:lnTo>
                      <a:lnTo>
                        <a:pt x="353" y="559"/>
                      </a:lnTo>
                      <a:lnTo>
                        <a:pt x="372" y="594"/>
                      </a:lnTo>
                      <a:lnTo>
                        <a:pt x="383" y="630"/>
                      </a:lnTo>
                      <a:lnTo>
                        <a:pt x="389" y="665"/>
                      </a:lnTo>
                      <a:lnTo>
                        <a:pt x="388" y="699"/>
                      </a:lnTo>
                      <a:lnTo>
                        <a:pt x="381" y="733"/>
                      </a:lnTo>
                      <a:lnTo>
                        <a:pt x="368" y="766"/>
                      </a:lnTo>
                      <a:lnTo>
                        <a:pt x="347" y="799"/>
                      </a:lnTo>
                      <a:lnTo>
                        <a:pt x="326" y="828"/>
                      </a:lnTo>
                      <a:lnTo>
                        <a:pt x="302" y="856"/>
                      </a:lnTo>
                      <a:lnTo>
                        <a:pt x="278" y="880"/>
                      </a:lnTo>
                      <a:lnTo>
                        <a:pt x="253" y="904"/>
                      </a:lnTo>
                      <a:lnTo>
                        <a:pt x="227" y="924"/>
                      </a:lnTo>
                      <a:lnTo>
                        <a:pt x="202" y="944"/>
                      </a:lnTo>
                      <a:lnTo>
                        <a:pt x="177" y="960"/>
                      </a:lnTo>
                      <a:lnTo>
                        <a:pt x="154" y="974"/>
                      </a:lnTo>
                      <a:lnTo>
                        <a:pt x="132" y="986"/>
                      </a:lnTo>
                      <a:lnTo>
                        <a:pt x="114" y="996"/>
                      </a:lnTo>
                      <a:lnTo>
                        <a:pt x="98" y="1005"/>
                      </a:lnTo>
                      <a:lnTo>
                        <a:pt x="85" y="1011"/>
                      </a:lnTo>
                      <a:lnTo>
                        <a:pt x="76" y="1015"/>
                      </a:lnTo>
                      <a:lnTo>
                        <a:pt x="71" y="1016"/>
                      </a:lnTo>
                      <a:lnTo>
                        <a:pt x="0" y="939"/>
                      </a:lnTo>
                      <a:lnTo>
                        <a:pt x="5" y="932"/>
                      </a:lnTo>
                      <a:lnTo>
                        <a:pt x="14" y="927"/>
                      </a:lnTo>
                      <a:lnTo>
                        <a:pt x="28" y="923"/>
                      </a:lnTo>
                      <a:lnTo>
                        <a:pt x="42" y="919"/>
                      </a:lnTo>
                      <a:lnTo>
                        <a:pt x="57" y="916"/>
                      </a:lnTo>
                      <a:lnTo>
                        <a:pt x="72" y="913"/>
                      </a:lnTo>
                      <a:lnTo>
                        <a:pt x="85" y="911"/>
                      </a:lnTo>
                      <a:lnTo>
                        <a:pt x="94" y="910"/>
                      </a:lnTo>
                      <a:lnTo>
                        <a:pt x="134" y="895"/>
                      </a:lnTo>
                      <a:lnTo>
                        <a:pt x="169" y="879"/>
                      </a:lnTo>
                      <a:lnTo>
                        <a:pt x="199" y="862"/>
                      </a:lnTo>
                      <a:lnTo>
                        <a:pt x="223" y="846"/>
                      </a:lnTo>
                      <a:lnTo>
                        <a:pt x="242" y="829"/>
                      </a:lnTo>
                      <a:lnTo>
                        <a:pt x="258" y="815"/>
                      </a:lnTo>
                      <a:lnTo>
                        <a:pt x="269" y="802"/>
                      </a:lnTo>
                      <a:lnTo>
                        <a:pt x="277" y="792"/>
                      </a:lnTo>
                      <a:lnTo>
                        <a:pt x="281" y="786"/>
                      </a:lnTo>
                      <a:lnTo>
                        <a:pt x="282" y="784"/>
                      </a:lnTo>
                      <a:lnTo>
                        <a:pt x="289" y="773"/>
                      </a:lnTo>
                      <a:lnTo>
                        <a:pt x="295" y="761"/>
                      </a:lnTo>
                      <a:lnTo>
                        <a:pt x="301" y="748"/>
                      </a:lnTo>
                      <a:lnTo>
                        <a:pt x="306" y="734"/>
                      </a:lnTo>
                      <a:lnTo>
                        <a:pt x="309" y="717"/>
                      </a:lnTo>
                      <a:lnTo>
                        <a:pt x="310" y="700"/>
                      </a:lnTo>
                      <a:lnTo>
                        <a:pt x="308" y="681"/>
                      </a:lnTo>
                      <a:lnTo>
                        <a:pt x="302" y="660"/>
                      </a:lnTo>
                      <a:lnTo>
                        <a:pt x="295" y="639"/>
                      </a:lnTo>
                      <a:lnTo>
                        <a:pt x="283" y="616"/>
                      </a:lnTo>
                      <a:lnTo>
                        <a:pt x="268" y="590"/>
                      </a:lnTo>
                      <a:lnTo>
                        <a:pt x="248" y="564"/>
                      </a:lnTo>
                      <a:lnTo>
                        <a:pt x="222" y="535"/>
                      </a:lnTo>
                      <a:lnTo>
                        <a:pt x="192" y="505"/>
                      </a:lnTo>
                      <a:lnTo>
                        <a:pt x="155" y="473"/>
                      </a:lnTo>
                      <a:lnTo>
                        <a:pt x="118" y="441"/>
                      </a:lnTo>
                      <a:lnTo>
                        <a:pt x="87" y="407"/>
                      </a:lnTo>
                      <a:lnTo>
                        <a:pt x="60" y="373"/>
                      </a:lnTo>
                      <a:lnTo>
                        <a:pt x="39" y="340"/>
                      </a:lnTo>
                      <a:lnTo>
                        <a:pt x="24" y="306"/>
                      </a:lnTo>
                      <a:lnTo>
                        <a:pt x="12" y="272"/>
                      </a:lnTo>
                      <a:lnTo>
                        <a:pt x="7" y="239"/>
                      </a:lnTo>
                      <a:lnTo>
                        <a:pt x="8" y="206"/>
                      </a:lnTo>
                      <a:lnTo>
                        <a:pt x="14" y="175"/>
                      </a:lnTo>
                      <a:lnTo>
                        <a:pt x="27" y="144"/>
                      </a:lnTo>
                      <a:lnTo>
                        <a:pt x="44" y="115"/>
                      </a:lnTo>
                      <a:lnTo>
                        <a:pt x="67" y="86"/>
                      </a:lnTo>
                      <a:lnTo>
                        <a:pt x="94" y="62"/>
                      </a:lnTo>
                      <a:lnTo>
                        <a:pt x="123" y="41"/>
                      </a:lnTo>
                      <a:lnTo>
                        <a:pt x="156" y="25"/>
                      </a:lnTo>
                      <a:lnTo>
                        <a:pt x="190" y="13"/>
                      </a:lnTo>
                      <a:lnTo>
                        <a:pt x="227" y="4"/>
                      </a:lnTo>
                      <a:lnTo>
                        <a:pt x="267" y="0"/>
                      </a:lnTo>
                      <a:lnTo>
                        <a:pt x="309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+mn-ea"/>
                  </a:endParaRPr>
                </a:p>
              </p:txBody>
            </p:sp>
            <p:sp>
              <p:nvSpPr>
                <p:cNvPr id="154" name="Freeform 21">
                  <a:extLst>
                    <a:ext uri="{FF2B5EF4-FFF2-40B4-BE49-F238E27FC236}">
                      <a16:creationId xmlns:a16="http://schemas.microsoft.com/office/drawing/2014/main" id="{9CE81CEB-E4F8-4077-AA7A-C5CD9817A6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11638" y="1727200"/>
                  <a:ext cx="41275" cy="39688"/>
                </a:xfrm>
                <a:custGeom>
                  <a:avLst/>
                  <a:gdLst>
                    <a:gd name="T0" fmla="*/ 263 w 366"/>
                    <a:gd name="T1" fmla="*/ 0 h 351"/>
                    <a:gd name="T2" fmla="*/ 283 w 366"/>
                    <a:gd name="T3" fmla="*/ 3 h 351"/>
                    <a:gd name="T4" fmla="*/ 303 w 366"/>
                    <a:gd name="T5" fmla="*/ 11 h 351"/>
                    <a:gd name="T6" fmla="*/ 322 w 366"/>
                    <a:gd name="T7" fmla="*/ 22 h 351"/>
                    <a:gd name="T8" fmla="*/ 338 w 366"/>
                    <a:gd name="T9" fmla="*/ 37 h 351"/>
                    <a:gd name="T10" fmla="*/ 350 w 366"/>
                    <a:gd name="T11" fmla="*/ 54 h 351"/>
                    <a:gd name="T12" fmla="*/ 360 w 366"/>
                    <a:gd name="T13" fmla="*/ 75 h 351"/>
                    <a:gd name="T14" fmla="*/ 365 w 366"/>
                    <a:gd name="T15" fmla="*/ 95 h 351"/>
                    <a:gd name="T16" fmla="*/ 366 w 366"/>
                    <a:gd name="T17" fmla="*/ 115 h 351"/>
                    <a:gd name="T18" fmla="*/ 363 w 366"/>
                    <a:gd name="T19" fmla="*/ 136 h 351"/>
                    <a:gd name="T20" fmla="*/ 356 w 366"/>
                    <a:gd name="T21" fmla="*/ 156 h 351"/>
                    <a:gd name="T22" fmla="*/ 344 w 366"/>
                    <a:gd name="T23" fmla="*/ 175 h 351"/>
                    <a:gd name="T24" fmla="*/ 330 w 366"/>
                    <a:gd name="T25" fmla="*/ 191 h 351"/>
                    <a:gd name="T26" fmla="*/ 182 w 366"/>
                    <a:gd name="T27" fmla="*/ 323 h 351"/>
                    <a:gd name="T28" fmla="*/ 164 w 366"/>
                    <a:gd name="T29" fmla="*/ 336 h 351"/>
                    <a:gd name="T30" fmla="*/ 145 w 366"/>
                    <a:gd name="T31" fmla="*/ 346 h 351"/>
                    <a:gd name="T32" fmla="*/ 124 w 366"/>
                    <a:gd name="T33" fmla="*/ 351 h 351"/>
                    <a:gd name="T34" fmla="*/ 103 w 366"/>
                    <a:gd name="T35" fmla="*/ 351 h 351"/>
                    <a:gd name="T36" fmla="*/ 83 w 366"/>
                    <a:gd name="T37" fmla="*/ 348 h 351"/>
                    <a:gd name="T38" fmla="*/ 63 w 366"/>
                    <a:gd name="T39" fmla="*/ 340 h 351"/>
                    <a:gd name="T40" fmla="*/ 44 w 366"/>
                    <a:gd name="T41" fmla="*/ 330 h 351"/>
                    <a:gd name="T42" fmla="*/ 28 w 366"/>
                    <a:gd name="T43" fmla="*/ 315 h 351"/>
                    <a:gd name="T44" fmla="*/ 15 w 366"/>
                    <a:gd name="T45" fmla="*/ 297 h 351"/>
                    <a:gd name="T46" fmla="*/ 6 w 366"/>
                    <a:gd name="T47" fmla="*/ 277 h 351"/>
                    <a:gd name="T48" fmla="*/ 1 w 366"/>
                    <a:gd name="T49" fmla="*/ 257 h 351"/>
                    <a:gd name="T50" fmla="*/ 0 w 366"/>
                    <a:gd name="T51" fmla="*/ 236 h 351"/>
                    <a:gd name="T52" fmla="*/ 3 w 366"/>
                    <a:gd name="T53" fmla="*/ 215 h 351"/>
                    <a:gd name="T54" fmla="*/ 10 w 366"/>
                    <a:gd name="T55" fmla="*/ 196 h 351"/>
                    <a:gd name="T56" fmla="*/ 22 w 366"/>
                    <a:gd name="T57" fmla="*/ 178 h 351"/>
                    <a:gd name="T58" fmla="*/ 37 w 366"/>
                    <a:gd name="T59" fmla="*/ 161 h 351"/>
                    <a:gd name="T60" fmla="*/ 183 w 366"/>
                    <a:gd name="T61" fmla="*/ 29 h 351"/>
                    <a:gd name="T62" fmla="*/ 202 w 366"/>
                    <a:gd name="T63" fmla="*/ 16 h 351"/>
                    <a:gd name="T64" fmla="*/ 221 w 366"/>
                    <a:gd name="T65" fmla="*/ 7 h 351"/>
                    <a:gd name="T66" fmla="*/ 241 w 366"/>
                    <a:gd name="T67" fmla="*/ 1 h 351"/>
                    <a:gd name="T68" fmla="*/ 263 w 366"/>
                    <a:gd name="T69" fmla="*/ 0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366" h="351">
                      <a:moveTo>
                        <a:pt x="263" y="0"/>
                      </a:moveTo>
                      <a:lnTo>
                        <a:pt x="283" y="3"/>
                      </a:lnTo>
                      <a:lnTo>
                        <a:pt x="303" y="11"/>
                      </a:lnTo>
                      <a:lnTo>
                        <a:pt x="322" y="22"/>
                      </a:lnTo>
                      <a:lnTo>
                        <a:pt x="338" y="37"/>
                      </a:lnTo>
                      <a:lnTo>
                        <a:pt x="350" y="54"/>
                      </a:lnTo>
                      <a:lnTo>
                        <a:pt x="360" y="75"/>
                      </a:lnTo>
                      <a:lnTo>
                        <a:pt x="365" y="95"/>
                      </a:lnTo>
                      <a:lnTo>
                        <a:pt x="366" y="115"/>
                      </a:lnTo>
                      <a:lnTo>
                        <a:pt x="363" y="136"/>
                      </a:lnTo>
                      <a:lnTo>
                        <a:pt x="356" y="156"/>
                      </a:lnTo>
                      <a:lnTo>
                        <a:pt x="344" y="175"/>
                      </a:lnTo>
                      <a:lnTo>
                        <a:pt x="330" y="191"/>
                      </a:lnTo>
                      <a:lnTo>
                        <a:pt x="182" y="323"/>
                      </a:lnTo>
                      <a:lnTo>
                        <a:pt x="164" y="336"/>
                      </a:lnTo>
                      <a:lnTo>
                        <a:pt x="145" y="346"/>
                      </a:lnTo>
                      <a:lnTo>
                        <a:pt x="124" y="351"/>
                      </a:lnTo>
                      <a:lnTo>
                        <a:pt x="103" y="351"/>
                      </a:lnTo>
                      <a:lnTo>
                        <a:pt x="83" y="348"/>
                      </a:lnTo>
                      <a:lnTo>
                        <a:pt x="63" y="340"/>
                      </a:lnTo>
                      <a:lnTo>
                        <a:pt x="44" y="330"/>
                      </a:lnTo>
                      <a:lnTo>
                        <a:pt x="28" y="315"/>
                      </a:lnTo>
                      <a:lnTo>
                        <a:pt x="15" y="297"/>
                      </a:lnTo>
                      <a:lnTo>
                        <a:pt x="6" y="277"/>
                      </a:lnTo>
                      <a:lnTo>
                        <a:pt x="1" y="257"/>
                      </a:lnTo>
                      <a:lnTo>
                        <a:pt x="0" y="236"/>
                      </a:lnTo>
                      <a:lnTo>
                        <a:pt x="3" y="215"/>
                      </a:lnTo>
                      <a:lnTo>
                        <a:pt x="10" y="196"/>
                      </a:lnTo>
                      <a:lnTo>
                        <a:pt x="22" y="178"/>
                      </a:lnTo>
                      <a:lnTo>
                        <a:pt x="37" y="161"/>
                      </a:lnTo>
                      <a:lnTo>
                        <a:pt x="183" y="29"/>
                      </a:lnTo>
                      <a:lnTo>
                        <a:pt x="202" y="16"/>
                      </a:lnTo>
                      <a:lnTo>
                        <a:pt x="221" y="7"/>
                      </a:lnTo>
                      <a:lnTo>
                        <a:pt x="241" y="1"/>
                      </a:lnTo>
                      <a:lnTo>
                        <a:pt x="263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+mn-ea"/>
                  </a:endParaRPr>
                </a:p>
              </p:txBody>
            </p:sp>
          </p:grpSp>
          <p:sp>
            <p:nvSpPr>
              <p:cNvPr id="155" name="Freeform 11">
                <a:extLst>
                  <a:ext uri="{FF2B5EF4-FFF2-40B4-BE49-F238E27FC236}">
                    <a16:creationId xmlns:a16="http://schemas.microsoft.com/office/drawing/2014/main" id="{04370884-D5A9-40B7-BAD8-E50AEDF664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395692" y="9098012"/>
                <a:ext cx="245832" cy="301813"/>
              </a:xfrm>
              <a:custGeom>
                <a:avLst/>
                <a:gdLst>
                  <a:gd name="T0" fmla="*/ 1930 w 2831"/>
                  <a:gd name="T1" fmla="*/ 2787 h 3472"/>
                  <a:gd name="T2" fmla="*/ 1791 w 2831"/>
                  <a:gd name="T3" fmla="*/ 2855 h 3472"/>
                  <a:gd name="T4" fmla="*/ 2114 w 2831"/>
                  <a:gd name="T5" fmla="*/ 3172 h 3472"/>
                  <a:gd name="T6" fmla="*/ 2628 w 2831"/>
                  <a:gd name="T7" fmla="*/ 2656 h 3472"/>
                  <a:gd name="T8" fmla="*/ 2538 w 2831"/>
                  <a:gd name="T9" fmla="*/ 2529 h 3472"/>
                  <a:gd name="T10" fmla="*/ 1440 w 2831"/>
                  <a:gd name="T11" fmla="*/ 2529 h 3472"/>
                  <a:gd name="T12" fmla="*/ 914 w 2831"/>
                  <a:gd name="T13" fmla="*/ 2569 h 3472"/>
                  <a:gd name="T14" fmla="*/ 928 w 2831"/>
                  <a:gd name="T15" fmla="*/ 2433 h 3472"/>
                  <a:gd name="T16" fmla="*/ 807 w 2831"/>
                  <a:gd name="T17" fmla="*/ 2382 h 3472"/>
                  <a:gd name="T18" fmla="*/ 439 w 2831"/>
                  <a:gd name="T19" fmla="*/ 2514 h 3472"/>
                  <a:gd name="T20" fmla="*/ 470 w 2831"/>
                  <a:gd name="T21" fmla="*/ 2433 h 3472"/>
                  <a:gd name="T22" fmla="*/ 2186 w 2831"/>
                  <a:gd name="T23" fmla="*/ 2182 h 3472"/>
                  <a:gd name="T24" fmla="*/ 2642 w 2831"/>
                  <a:gd name="T25" fmla="*/ 2371 h 3472"/>
                  <a:gd name="T26" fmla="*/ 2831 w 2831"/>
                  <a:gd name="T27" fmla="*/ 2827 h 3472"/>
                  <a:gd name="T28" fmla="*/ 2642 w 2831"/>
                  <a:gd name="T29" fmla="*/ 3283 h 3472"/>
                  <a:gd name="T30" fmla="*/ 2186 w 2831"/>
                  <a:gd name="T31" fmla="*/ 3472 h 3472"/>
                  <a:gd name="T32" fmla="*/ 1729 w 2831"/>
                  <a:gd name="T33" fmla="*/ 3283 h 3472"/>
                  <a:gd name="T34" fmla="*/ 1540 w 2831"/>
                  <a:gd name="T35" fmla="*/ 2827 h 3472"/>
                  <a:gd name="T36" fmla="*/ 1729 w 2831"/>
                  <a:gd name="T37" fmla="*/ 2371 h 3472"/>
                  <a:gd name="T38" fmla="*/ 2186 w 2831"/>
                  <a:gd name="T39" fmla="*/ 2182 h 3472"/>
                  <a:gd name="T40" fmla="*/ 1540 w 2831"/>
                  <a:gd name="T41" fmla="*/ 2083 h 3472"/>
                  <a:gd name="T42" fmla="*/ 914 w 2831"/>
                  <a:gd name="T43" fmla="*/ 2123 h 3472"/>
                  <a:gd name="T44" fmla="*/ 928 w 2831"/>
                  <a:gd name="T45" fmla="*/ 1986 h 3472"/>
                  <a:gd name="T46" fmla="*/ 807 w 2831"/>
                  <a:gd name="T47" fmla="*/ 1957 h 3472"/>
                  <a:gd name="T48" fmla="*/ 439 w 2831"/>
                  <a:gd name="T49" fmla="*/ 2088 h 3472"/>
                  <a:gd name="T50" fmla="*/ 470 w 2831"/>
                  <a:gd name="T51" fmla="*/ 2007 h 3472"/>
                  <a:gd name="T52" fmla="*/ 944 w 2831"/>
                  <a:gd name="T53" fmla="*/ 1588 h 3472"/>
                  <a:gd name="T54" fmla="*/ 1786 w 2831"/>
                  <a:gd name="T55" fmla="*/ 1702 h 3472"/>
                  <a:gd name="T56" fmla="*/ 904 w 2831"/>
                  <a:gd name="T57" fmla="*/ 1716 h 3472"/>
                  <a:gd name="T58" fmla="*/ 944 w 2831"/>
                  <a:gd name="T59" fmla="*/ 1588 h 3472"/>
                  <a:gd name="T60" fmla="*/ 800 w 2831"/>
                  <a:gd name="T61" fmla="*/ 1548 h 3472"/>
                  <a:gd name="T62" fmla="*/ 430 w 2831"/>
                  <a:gd name="T63" fmla="*/ 1656 h 3472"/>
                  <a:gd name="T64" fmla="*/ 484 w 2831"/>
                  <a:gd name="T65" fmla="*/ 1589 h 3472"/>
                  <a:gd name="T66" fmla="*/ 1738 w 2831"/>
                  <a:gd name="T67" fmla="*/ 1140 h 3472"/>
                  <a:gd name="T68" fmla="*/ 1778 w 2831"/>
                  <a:gd name="T69" fmla="*/ 1269 h 3472"/>
                  <a:gd name="T70" fmla="*/ 896 w 2831"/>
                  <a:gd name="T71" fmla="*/ 1255 h 3472"/>
                  <a:gd name="T72" fmla="*/ 769 w 2831"/>
                  <a:gd name="T73" fmla="*/ 1030 h 3472"/>
                  <a:gd name="T74" fmla="*/ 616 w 2831"/>
                  <a:gd name="T75" fmla="*/ 1312 h 3472"/>
                  <a:gd name="T76" fmla="*/ 423 w 2831"/>
                  <a:gd name="T77" fmla="*/ 1202 h 3472"/>
                  <a:gd name="T78" fmla="*/ 496 w 2831"/>
                  <a:gd name="T79" fmla="*/ 1154 h 3472"/>
                  <a:gd name="T80" fmla="*/ 548 w 2831"/>
                  <a:gd name="T81" fmla="*/ 372 h 3472"/>
                  <a:gd name="T82" fmla="*/ 681 w 2831"/>
                  <a:gd name="T83" fmla="*/ 618 h 3472"/>
                  <a:gd name="T84" fmla="*/ 1588 w 2831"/>
                  <a:gd name="T85" fmla="*/ 597 h 3472"/>
                  <a:gd name="T86" fmla="*/ 1683 w 2831"/>
                  <a:gd name="T87" fmla="*/ 347 h 3472"/>
                  <a:gd name="T88" fmla="*/ 2201 w 2831"/>
                  <a:gd name="T89" fmla="*/ 438 h 3472"/>
                  <a:gd name="T90" fmla="*/ 2118 w 2831"/>
                  <a:gd name="T91" fmla="*/ 2037 h 3472"/>
                  <a:gd name="T92" fmla="*/ 1412 w 2831"/>
                  <a:gd name="T93" fmla="*/ 3005 h 3472"/>
                  <a:gd name="T94" fmla="*/ 47 w 2831"/>
                  <a:gd name="T95" fmla="*/ 3054 h 3472"/>
                  <a:gd name="T96" fmla="*/ 21 w 2831"/>
                  <a:gd name="T97" fmla="*/ 455 h 3472"/>
                  <a:gd name="T98" fmla="*/ 1118 w 2831"/>
                  <a:gd name="T99" fmla="*/ 99 h 3472"/>
                  <a:gd name="T100" fmla="*/ 1053 w 2831"/>
                  <a:gd name="T101" fmla="*/ 211 h 3472"/>
                  <a:gd name="T102" fmla="*/ 1182 w 2831"/>
                  <a:gd name="T103" fmla="*/ 211 h 3472"/>
                  <a:gd name="T104" fmla="*/ 1118 w 2831"/>
                  <a:gd name="T105" fmla="*/ 99 h 3472"/>
                  <a:gd name="T106" fmla="*/ 1268 w 2831"/>
                  <a:gd name="T107" fmla="*/ 85 h 3472"/>
                  <a:gd name="T108" fmla="*/ 1328 w 2831"/>
                  <a:gd name="T109" fmla="*/ 238 h 3472"/>
                  <a:gd name="T110" fmla="*/ 1564 w 2831"/>
                  <a:gd name="T111" fmla="*/ 312 h 3472"/>
                  <a:gd name="T112" fmla="*/ 1547 w 2831"/>
                  <a:gd name="T113" fmla="*/ 503 h 3472"/>
                  <a:gd name="T114" fmla="*/ 711 w 2831"/>
                  <a:gd name="T115" fmla="*/ 521 h 3472"/>
                  <a:gd name="T116" fmla="*/ 657 w 2831"/>
                  <a:gd name="T117" fmla="*/ 338 h 3472"/>
                  <a:gd name="T118" fmla="*/ 889 w 2831"/>
                  <a:gd name="T119" fmla="*/ 245 h 3472"/>
                  <a:gd name="T120" fmla="*/ 954 w 2831"/>
                  <a:gd name="T121" fmla="*/ 112 h 3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831" h="3472">
                    <a:moveTo>
                      <a:pt x="2538" y="2529"/>
                    </a:moveTo>
                    <a:lnTo>
                      <a:pt x="2517" y="2531"/>
                    </a:lnTo>
                    <a:lnTo>
                      <a:pt x="2496" y="2537"/>
                    </a:lnTo>
                    <a:lnTo>
                      <a:pt x="2476" y="2547"/>
                    </a:lnTo>
                    <a:lnTo>
                      <a:pt x="2459" y="2563"/>
                    </a:lnTo>
                    <a:lnTo>
                      <a:pt x="2124" y="2939"/>
                    </a:lnTo>
                    <a:lnTo>
                      <a:pt x="1950" y="2800"/>
                    </a:lnTo>
                    <a:lnTo>
                      <a:pt x="1930" y="2787"/>
                    </a:lnTo>
                    <a:lnTo>
                      <a:pt x="1909" y="2780"/>
                    </a:lnTo>
                    <a:lnTo>
                      <a:pt x="1888" y="2778"/>
                    </a:lnTo>
                    <a:lnTo>
                      <a:pt x="1866" y="2780"/>
                    </a:lnTo>
                    <a:lnTo>
                      <a:pt x="1845" y="2787"/>
                    </a:lnTo>
                    <a:lnTo>
                      <a:pt x="1826" y="2799"/>
                    </a:lnTo>
                    <a:lnTo>
                      <a:pt x="1810" y="2814"/>
                    </a:lnTo>
                    <a:lnTo>
                      <a:pt x="1797" y="2834"/>
                    </a:lnTo>
                    <a:lnTo>
                      <a:pt x="1791" y="2855"/>
                    </a:lnTo>
                    <a:lnTo>
                      <a:pt x="1788" y="2876"/>
                    </a:lnTo>
                    <a:lnTo>
                      <a:pt x="1791" y="2899"/>
                    </a:lnTo>
                    <a:lnTo>
                      <a:pt x="1797" y="2920"/>
                    </a:lnTo>
                    <a:lnTo>
                      <a:pt x="1809" y="2938"/>
                    </a:lnTo>
                    <a:lnTo>
                      <a:pt x="1826" y="2954"/>
                    </a:lnTo>
                    <a:lnTo>
                      <a:pt x="2073" y="3152"/>
                    </a:lnTo>
                    <a:lnTo>
                      <a:pt x="2093" y="3165"/>
                    </a:lnTo>
                    <a:lnTo>
                      <a:pt x="2114" y="3172"/>
                    </a:lnTo>
                    <a:lnTo>
                      <a:pt x="2135" y="3174"/>
                    </a:lnTo>
                    <a:lnTo>
                      <a:pt x="2156" y="3172"/>
                    </a:lnTo>
                    <a:lnTo>
                      <a:pt x="2175" y="3166"/>
                    </a:lnTo>
                    <a:lnTo>
                      <a:pt x="2194" y="3155"/>
                    </a:lnTo>
                    <a:lnTo>
                      <a:pt x="2210" y="3142"/>
                    </a:lnTo>
                    <a:lnTo>
                      <a:pt x="2607" y="2694"/>
                    </a:lnTo>
                    <a:lnTo>
                      <a:pt x="2620" y="2676"/>
                    </a:lnTo>
                    <a:lnTo>
                      <a:pt x="2628" y="2656"/>
                    </a:lnTo>
                    <a:lnTo>
                      <a:pt x="2633" y="2633"/>
                    </a:lnTo>
                    <a:lnTo>
                      <a:pt x="2631" y="2612"/>
                    </a:lnTo>
                    <a:lnTo>
                      <a:pt x="2625" y="2591"/>
                    </a:lnTo>
                    <a:lnTo>
                      <a:pt x="2615" y="2571"/>
                    </a:lnTo>
                    <a:lnTo>
                      <a:pt x="2599" y="2555"/>
                    </a:lnTo>
                    <a:lnTo>
                      <a:pt x="2580" y="2542"/>
                    </a:lnTo>
                    <a:lnTo>
                      <a:pt x="2560" y="2534"/>
                    </a:lnTo>
                    <a:lnTo>
                      <a:pt x="2538" y="2529"/>
                    </a:lnTo>
                    <a:close/>
                    <a:moveTo>
                      <a:pt x="944" y="2430"/>
                    </a:moveTo>
                    <a:lnTo>
                      <a:pt x="1391" y="2430"/>
                    </a:lnTo>
                    <a:lnTo>
                      <a:pt x="1406" y="2433"/>
                    </a:lnTo>
                    <a:lnTo>
                      <a:pt x="1420" y="2440"/>
                    </a:lnTo>
                    <a:lnTo>
                      <a:pt x="1431" y="2450"/>
                    </a:lnTo>
                    <a:lnTo>
                      <a:pt x="1438" y="2464"/>
                    </a:lnTo>
                    <a:lnTo>
                      <a:pt x="1440" y="2480"/>
                    </a:lnTo>
                    <a:lnTo>
                      <a:pt x="1440" y="2529"/>
                    </a:lnTo>
                    <a:lnTo>
                      <a:pt x="1438" y="2545"/>
                    </a:lnTo>
                    <a:lnTo>
                      <a:pt x="1431" y="2559"/>
                    </a:lnTo>
                    <a:lnTo>
                      <a:pt x="1420" y="2569"/>
                    </a:lnTo>
                    <a:lnTo>
                      <a:pt x="1406" y="2577"/>
                    </a:lnTo>
                    <a:lnTo>
                      <a:pt x="1391" y="2579"/>
                    </a:lnTo>
                    <a:lnTo>
                      <a:pt x="944" y="2579"/>
                    </a:lnTo>
                    <a:lnTo>
                      <a:pt x="928" y="2577"/>
                    </a:lnTo>
                    <a:lnTo>
                      <a:pt x="914" y="2569"/>
                    </a:lnTo>
                    <a:lnTo>
                      <a:pt x="904" y="2559"/>
                    </a:lnTo>
                    <a:lnTo>
                      <a:pt x="896" y="2545"/>
                    </a:lnTo>
                    <a:lnTo>
                      <a:pt x="894" y="2529"/>
                    </a:lnTo>
                    <a:lnTo>
                      <a:pt x="894" y="2480"/>
                    </a:lnTo>
                    <a:lnTo>
                      <a:pt x="896" y="2464"/>
                    </a:lnTo>
                    <a:lnTo>
                      <a:pt x="904" y="2450"/>
                    </a:lnTo>
                    <a:lnTo>
                      <a:pt x="914" y="2440"/>
                    </a:lnTo>
                    <a:lnTo>
                      <a:pt x="928" y="2433"/>
                    </a:lnTo>
                    <a:lnTo>
                      <a:pt x="944" y="2430"/>
                    </a:lnTo>
                    <a:close/>
                    <a:moveTo>
                      <a:pt x="769" y="2319"/>
                    </a:moveTo>
                    <a:lnTo>
                      <a:pt x="783" y="2322"/>
                    </a:lnTo>
                    <a:lnTo>
                      <a:pt x="795" y="2330"/>
                    </a:lnTo>
                    <a:lnTo>
                      <a:pt x="805" y="2341"/>
                    </a:lnTo>
                    <a:lnTo>
                      <a:pt x="810" y="2355"/>
                    </a:lnTo>
                    <a:lnTo>
                      <a:pt x="810" y="2368"/>
                    </a:lnTo>
                    <a:lnTo>
                      <a:pt x="807" y="2382"/>
                    </a:lnTo>
                    <a:lnTo>
                      <a:pt x="800" y="2395"/>
                    </a:lnTo>
                    <a:lnTo>
                      <a:pt x="616" y="2600"/>
                    </a:lnTo>
                    <a:lnTo>
                      <a:pt x="606" y="2608"/>
                    </a:lnTo>
                    <a:lnTo>
                      <a:pt x="594" y="2613"/>
                    </a:lnTo>
                    <a:lnTo>
                      <a:pt x="581" y="2616"/>
                    </a:lnTo>
                    <a:lnTo>
                      <a:pt x="567" y="2612"/>
                    </a:lnTo>
                    <a:lnTo>
                      <a:pt x="553" y="2605"/>
                    </a:lnTo>
                    <a:lnTo>
                      <a:pt x="439" y="2514"/>
                    </a:lnTo>
                    <a:lnTo>
                      <a:pt x="430" y="2503"/>
                    </a:lnTo>
                    <a:lnTo>
                      <a:pt x="423" y="2490"/>
                    </a:lnTo>
                    <a:lnTo>
                      <a:pt x="422" y="2477"/>
                    </a:lnTo>
                    <a:lnTo>
                      <a:pt x="425" y="2463"/>
                    </a:lnTo>
                    <a:lnTo>
                      <a:pt x="432" y="2449"/>
                    </a:lnTo>
                    <a:lnTo>
                      <a:pt x="442" y="2440"/>
                    </a:lnTo>
                    <a:lnTo>
                      <a:pt x="456" y="2435"/>
                    </a:lnTo>
                    <a:lnTo>
                      <a:pt x="470" y="2433"/>
                    </a:lnTo>
                    <a:lnTo>
                      <a:pt x="484" y="2436"/>
                    </a:lnTo>
                    <a:lnTo>
                      <a:pt x="496" y="2443"/>
                    </a:lnTo>
                    <a:lnTo>
                      <a:pt x="576" y="2507"/>
                    </a:lnTo>
                    <a:lnTo>
                      <a:pt x="731" y="2334"/>
                    </a:lnTo>
                    <a:lnTo>
                      <a:pt x="742" y="2324"/>
                    </a:lnTo>
                    <a:lnTo>
                      <a:pt x="755" y="2320"/>
                    </a:lnTo>
                    <a:lnTo>
                      <a:pt x="769" y="2319"/>
                    </a:lnTo>
                    <a:close/>
                    <a:moveTo>
                      <a:pt x="2186" y="2182"/>
                    </a:moveTo>
                    <a:lnTo>
                      <a:pt x="2251" y="2185"/>
                    </a:lnTo>
                    <a:lnTo>
                      <a:pt x="2316" y="2196"/>
                    </a:lnTo>
                    <a:lnTo>
                      <a:pt x="2378" y="2212"/>
                    </a:lnTo>
                    <a:lnTo>
                      <a:pt x="2437" y="2233"/>
                    </a:lnTo>
                    <a:lnTo>
                      <a:pt x="2494" y="2260"/>
                    </a:lnTo>
                    <a:lnTo>
                      <a:pt x="2546" y="2293"/>
                    </a:lnTo>
                    <a:lnTo>
                      <a:pt x="2596" y="2329"/>
                    </a:lnTo>
                    <a:lnTo>
                      <a:pt x="2642" y="2371"/>
                    </a:lnTo>
                    <a:lnTo>
                      <a:pt x="2683" y="2417"/>
                    </a:lnTo>
                    <a:lnTo>
                      <a:pt x="2721" y="2466"/>
                    </a:lnTo>
                    <a:lnTo>
                      <a:pt x="2753" y="2520"/>
                    </a:lnTo>
                    <a:lnTo>
                      <a:pt x="2780" y="2577"/>
                    </a:lnTo>
                    <a:lnTo>
                      <a:pt x="2802" y="2636"/>
                    </a:lnTo>
                    <a:lnTo>
                      <a:pt x="2818" y="2698"/>
                    </a:lnTo>
                    <a:lnTo>
                      <a:pt x="2828" y="2761"/>
                    </a:lnTo>
                    <a:lnTo>
                      <a:pt x="2831" y="2827"/>
                    </a:lnTo>
                    <a:lnTo>
                      <a:pt x="2828" y="2893"/>
                    </a:lnTo>
                    <a:lnTo>
                      <a:pt x="2818" y="2958"/>
                    </a:lnTo>
                    <a:lnTo>
                      <a:pt x="2802" y="3019"/>
                    </a:lnTo>
                    <a:lnTo>
                      <a:pt x="2780" y="3079"/>
                    </a:lnTo>
                    <a:lnTo>
                      <a:pt x="2753" y="3134"/>
                    </a:lnTo>
                    <a:lnTo>
                      <a:pt x="2721" y="3188"/>
                    </a:lnTo>
                    <a:lnTo>
                      <a:pt x="2683" y="3237"/>
                    </a:lnTo>
                    <a:lnTo>
                      <a:pt x="2642" y="3283"/>
                    </a:lnTo>
                    <a:lnTo>
                      <a:pt x="2596" y="3325"/>
                    </a:lnTo>
                    <a:lnTo>
                      <a:pt x="2546" y="3362"/>
                    </a:lnTo>
                    <a:lnTo>
                      <a:pt x="2494" y="3394"/>
                    </a:lnTo>
                    <a:lnTo>
                      <a:pt x="2437" y="3421"/>
                    </a:lnTo>
                    <a:lnTo>
                      <a:pt x="2378" y="3443"/>
                    </a:lnTo>
                    <a:lnTo>
                      <a:pt x="2316" y="3459"/>
                    </a:lnTo>
                    <a:lnTo>
                      <a:pt x="2251" y="3469"/>
                    </a:lnTo>
                    <a:lnTo>
                      <a:pt x="2186" y="3472"/>
                    </a:lnTo>
                    <a:lnTo>
                      <a:pt x="2120" y="3469"/>
                    </a:lnTo>
                    <a:lnTo>
                      <a:pt x="2055" y="3459"/>
                    </a:lnTo>
                    <a:lnTo>
                      <a:pt x="1993" y="3443"/>
                    </a:lnTo>
                    <a:lnTo>
                      <a:pt x="1934" y="3421"/>
                    </a:lnTo>
                    <a:lnTo>
                      <a:pt x="1877" y="3394"/>
                    </a:lnTo>
                    <a:lnTo>
                      <a:pt x="1825" y="3362"/>
                    </a:lnTo>
                    <a:lnTo>
                      <a:pt x="1775" y="3325"/>
                    </a:lnTo>
                    <a:lnTo>
                      <a:pt x="1729" y="3283"/>
                    </a:lnTo>
                    <a:lnTo>
                      <a:pt x="1688" y="3237"/>
                    </a:lnTo>
                    <a:lnTo>
                      <a:pt x="1650" y="3188"/>
                    </a:lnTo>
                    <a:lnTo>
                      <a:pt x="1618" y="3134"/>
                    </a:lnTo>
                    <a:lnTo>
                      <a:pt x="1591" y="3079"/>
                    </a:lnTo>
                    <a:lnTo>
                      <a:pt x="1569" y="3019"/>
                    </a:lnTo>
                    <a:lnTo>
                      <a:pt x="1553" y="2958"/>
                    </a:lnTo>
                    <a:lnTo>
                      <a:pt x="1543" y="2893"/>
                    </a:lnTo>
                    <a:lnTo>
                      <a:pt x="1540" y="2827"/>
                    </a:lnTo>
                    <a:lnTo>
                      <a:pt x="1543" y="2761"/>
                    </a:lnTo>
                    <a:lnTo>
                      <a:pt x="1553" y="2698"/>
                    </a:lnTo>
                    <a:lnTo>
                      <a:pt x="1569" y="2636"/>
                    </a:lnTo>
                    <a:lnTo>
                      <a:pt x="1591" y="2577"/>
                    </a:lnTo>
                    <a:lnTo>
                      <a:pt x="1618" y="2520"/>
                    </a:lnTo>
                    <a:lnTo>
                      <a:pt x="1650" y="2466"/>
                    </a:lnTo>
                    <a:lnTo>
                      <a:pt x="1688" y="2417"/>
                    </a:lnTo>
                    <a:lnTo>
                      <a:pt x="1729" y="2371"/>
                    </a:lnTo>
                    <a:lnTo>
                      <a:pt x="1775" y="2329"/>
                    </a:lnTo>
                    <a:lnTo>
                      <a:pt x="1825" y="2293"/>
                    </a:lnTo>
                    <a:lnTo>
                      <a:pt x="1877" y="2260"/>
                    </a:lnTo>
                    <a:lnTo>
                      <a:pt x="1934" y="2233"/>
                    </a:lnTo>
                    <a:lnTo>
                      <a:pt x="1993" y="2212"/>
                    </a:lnTo>
                    <a:lnTo>
                      <a:pt x="2055" y="2196"/>
                    </a:lnTo>
                    <a:lnTo>
                      <a:pt x="2120" y="2185"/>
                    </a:lnTo>
                    <a:lnTo>
                      <a:pt x="2186" y="2182"/>
                    </a:lnTo>
                    <a:close/>
                    <a:moveTo>
                      <a:pt x="944" y="1984"/>
                    </a:moveTo>
                    <a:lnTo>
                      <a:pt x="1491" y="1984"/>
                    </a:lnTo>
                    <a:lnTo>
                      <a:pt x="1505" y="1986"/>
                    </a:lnTo>
                    <a:lnTo>
                      <a:pt x="1519" y="1994"/>
                    </a:lnTo>
                    <a:lnTo>
                      <a:pt x="1531" y="2004"/>
                    </a:lnTo>
                    <a:lnTo>
                      <a:pt x="1537" y="2018"/>
                    </a:lnTo>
                    <a:lnTo>
                      <a:pt x="1540" y="2034"/>
                    </a:lnTo>
                    <a:lnTo>
                      <a:pt x="1540" y="2083"/>
                    </a:lnTo>
                    <a:lnTo>
                      <a:pt x="1537" y="2099"/>
                    </a:lnTo>
                    <a:lnTo>
                      <a:pt x="1531" y="2113"/>
                    </a:lnTo>
                    <a:lnTo>
                      <a:pt x="1519" y="2123"/>
                    </a:lnTo>
                    <a:lnTo>
                      <a:pt x="1505" y="2131"/>
                    </a:lnTo>
                    <a:lnTo>
                      <a:pt x="1491" y="2133"/>
                    </a:lnTo>
                    <a:lnTo>
                      <a:pt x="944" y="2133"/>
                    </a:lnTo>
                    <a:lnTo>
                      <a:pt x="928" y="2131"/>
                    </a:lnTo>
                    <a:lnTo>
                      <a:pt x="914" y="2123"/>
                    </a:lnTo>
                    <a:lnTo>
                      <a:pt x="904" y="2113"/>
                    </a:lnTo>
                    <a:lnTo>
                      <a:pt x="896" y="2099"/>
                    </a:lnTo>
                    <a:lnTo>
                      <a:pt x="894" y="2083"/>
                    </a:lnTo>
                    <a:lnTo>
                      <a:pt x="894" y="2034"/>
                    </a:lnTo>
                    <a:lnTo>
                      <a:pt x="896" y="2018"/>
                    </a:lnTo>
                    <a:lnTo>
                      <a:pt x="904" y="2004"/>
                    </a:lnTo>
                    <a:lnTo>
                      <a:pt x="914" y="1994"/>
                    </a:lnTo>
                    <a:lnTo>
                      <a:pt x="928" y="1986"/>
                    </a:lnTo>
                    <a:lnTo>
                      <a:pt x="944" y="1984"/>
                    </a:lnTo>
                    <a:close/>
                    <a:moveTo>
                      <a:pt x="769" y="1894"/>
                    </a:moveTo>
                    <a:lnTo>
                      <a:pt x="783" y="1897"/>
                    </a:lnTo>
                    <a:lnTo>
                      <a:pt x="795" y="1905"/>
                    </a:lnTo>
                    <a:lnTo>
                      <a:pt x="805" y="1916"/>
                    </a:lnTo>
                    <a:lnTo>
                      <a:pt x="810" y="1930"/>
                    </a:lnTo>
                    <a:lnTo>
                      <a:pt x="810" y="1943"/>
                    </a:lnTo>
                    <a:lnTo>
                      <a:pt x="807" y="1957"/>
                    </a:lnTo>
                    <a:lnTo>
                      <a:pt x="800" y="1970"/>
                    </a:lnTo>
                    <a:lnTo>
                      <a:pt x="616" y="2175"/>
                    </a:lnTo>
                    <a:lnTo>
                      <a:pt x="606" y="2183"/>
                    </a:lnTo>
                    <a:lnTo>
                      <a:pt x="594" y="2188"/>
                    </a:lnTo>
                    <a:lnTo>
                      <a:pt x="581" y="2191"/>
                    </a:lnTo>
                    <a:lnTo>
                      <a:pt x="567" y="2187"/>
                    </a:lnTo>
                    <a:lnTo>
                      <a:pt x="553" y="2180"/>
                    </a:lnTo>
                    <a:lnTo>
                      <a:pt x="439" y="2088"/>
                    </a:lnTo>
                    <a:lnTo>
                      <a:pt x="430" y="2078"/>
                    </a:lnTo>
                    <a:lnTo>
                      <a:pt x="423" y="2065"/>
                    </a:lnTo>
                    <a:lnTo>
                      <a:pt x="422" y="2052"/>
                    </a:lnTo>
                    <a:lnTo>
                      <a:pt x="425" y="2038"/>
                    </a:lnTo>
                    <a:lnTo>
                      <a:pt x="432" y="2024"/>
                    </a:lnTo>
                    <a:lnTo>
                      <a:pt x="442" y="2015"/>
                    </a:lnTo>
                    <a:lnTo>
                      <a:pt x="456" y="2010"/>
                    </a:lnTo>
                    <a:lnTo>
                      <a:pt x="470" y="2007"/>
                    </a:lnTo>
                    <a:lnTo>
                      <a:pt x="484" y="2011"/>
                    </a:lnTo>
                    <a:lnTo>
                      <a:pt x="496" y="2018"/>
                    </a:lnTo>
                    <a:lnTo>
                      <a:pt x="576" y="2082"/>
                    </a:lnTo>
                    <a:lnTo>
                      <a:pt x="731" y="1909"/>
                    </a:lnTo>
                    <a:lnTo>
                      <a:pt x="742" y="1899"/>
                    </a:lnTo>
                    <a:lnTo>
                      <a:pt x="755" y="1895"/>
                    </a:lnTo>
                    <a:lnTo>
                      <a:pt x="769" y="1894"/>
                    </a:lnTo>
                    <a:close/>
                    <a:moveTo>
                      <a:pt x="944" y="1588"/>
                    </a:moveTo>
                    <a:lnTo>
                      <a:pt x="1738" y="1588"/>
                    </a:lnTo>
                    <a:lnTo>
                      <a:pt x="1754" y="1590"/>
                    </a:lnTo>
                    <a:lnTo>
                      <a:pt x="1768" y="1597"/>
                    </a:lnTo>
                    <a:lnTo>
                      <a:pt x="1778" y="1608"/>
                    </a:lnTo>
                    <a:lnTo>
                      <a:pt x="1786" y="1621"/>
                    </a:lnTo>
                    <a:lnTo>
                      <a:pt x="1788" y="1637"/>
                    </a:lnTo>
                    <a:lnTo>
                      <a:pt x="1788" y="1687"/>
                    </a:lnTo>
                    <a:lnTo>
                      <a:pt x="1786" y="1702"/>
                    </a:lnTo>
                    <a:lnTo>
                      <a:pt x="1778" y="1716"/>
                    </a:lnTo>
                    <a:lnTo>
                      <a:pt x="1768" y="1727"/>
                    </a:lnTo>
                    <a:lnTo>
                      <a:pt x="1754" y="1734"/>
                    </a:lnTo>
                    <a:lnTo>
                      <a:pt x="1738" y="1736"/>
                    </a:lnTo>
                    <a:lnTo>
                      <a:pt x="944" y="1736"/>
                    </a:lnTo>
                    <a:lnTo>
                      <a:pt x="928" y="1734"/>
                    </a:lnTo>
                    <a:lnTo>
                      <a:pt x="914" y="1727"/>
                    </a:lnTo>
                    <a:lnTo>
                      <a:pt x="904" y="1716"/>
                    </a:lnTo>
                    <a:lnTo>
                      <a:pt x="896" y="1702"/>
                    </a:lnTo>
                    <a:lnTo>
                      <a:pt x="894" y="1687"/>
                    </a:lnTo>
                    <a:lnTo>
                      <a:pt x="894" y="1637"/>
                    </a:lnTo>
                    <a:lnTo>
                      <a:pt x="896" y="1621"/>
                    </a:lnTo>
                    <a:lnTo>
                      <a:pt x="904" y="1608"/>
                    </a:lnTo>
                    <a:lnTo>
                      <a:pt x="914" y="1597"/>
                    </a:lnTo>
                    <a:lnTo>
                      <a:pt x="928" y="1590"/>
                    </a:lnTo>
                    <a:lnTo>
                      <a:pt x="944" y="1588"/>
                    </a:lnTo>
                    <a:close/>
                    <a:moveTo>
                      <a:pt x="769" y="1472"/>
                    </a:moveTo>
                    <a:lnTo>
                      <a:pt x="783" y="1475"/>
                    </a:lnTo>
                    <a:lnTo>
                      <a:pt x="795" y="1483"/>
                    </a:lnTo>
                    <a:lnTo>
                      <a:pt x="805" y="1494"/>
                    </a:lnTo>
                    <a:lnTo>
                      <a:pt x="810" y="1508"/>
                    </a:lnTo>
                    <a:lnTo>
                      <a:pt x="810" y="1521"/>
                    </a:lnTo>
                    <a:lnTo>
                      <a:pt x="807" y="1535"/>
                    </a:lnTo>
                    <a:lnTo>
                      <a:pt x="800" y="1548"/>
                    </a:lnTo>
                    <a:lnTo>
                      <a:pt x="616" y="1753"/>
                    </a:lnTo>
                    <a:lnTo>
                      <a:pt x="606" y="1761"/>
                    </a:lnTo>
                    <a:lnTo>
                      <a:pt x="594" y="1767"/>
                    </a:lnTo>
                    <a:lnTo>
                      <a:pt x="581" y="1769"/>
                    </a:lnTo>
                    <a:lnTo>
                      <a:pt x="567" y="1765"/>
                    </a:lnTo>
                    <a:lnTo>
                      <a:pt x="553" y="1758"/>
                    </a:lnTo>
                    <a:lnTo>
                      <a:pt x="439" y="1667"/>
                    </a:lnTo>
                    <a:lnTo>
                      <a:pt x="430" y="1656"/>
                    </a:lnTo>
                    <a:lnTo>
                      <a:pt x="423" y="1643"/>
                    </a:lnTo>
                    <a:lnTo>
                      <a:pt x="422" y="1630"/>
                    </a:lnTo>
                    <a:lnTo>
                      <a:pt x="425" y="1615"/>
                    </a:lnTo>
                    <a:lnTo>
                      <a:pt x="432" y="1602"/>
                    </a:lnTo>
                    <a:lnTo>
                      <a:pt x="442" y="1593"/>
                    </a:lnTo>
                    <a:lnTo>
                      <a:pt x="456" y="1588"/>
                    </a:lnTo>
                    <a:lnTo>
                      <a:pt x="470" y="1586"/>
                    </a:lnTo>
                    <a:lnTo>
                      <a:pt x="484" y="1589"/>
                    </a:lnTo>
                    <a:lnTo>
                      <a:pt x="496" y="1596"/>
                    </a:lnTo>
                    <a:lnTo>
                      <a:pt x="576" y="1660"/>
                    </a:lnTo>
                    <a:lnTo>
                      <a:pt x="731" y="1487"/>
                    </a:lnTo>
                    <a:lnTo>
                      <a:pt x="742" y="1477"/>
                    </a:lnTo>
                    <a:lnTo>
                      <a:pt x="755" y="1473"/>
                    </a:lnTo>
                    <a:lnTo>
                      <a:pt x="769" y="1472"/>
                    </a:lnTo>
                    <a:close/>
                    <a:moveTo>
                      <a:pt x="944" y="1140"/>
                    </a:moveTo>
                    <a:lnTo>
                      <a:pt x="1738" y="1140"/>
                    </a:lnTo>
                    <a:lnTo>
                      <a:pt x="1754" y="1144"/>
                    </a:lnTo>
                    <a:lnTo>
                      <a:pt x="1768" y="1150"/>
                    </a:lnTo>
                    <a:lnTo>
                      <a:pt x="1778" y="1162"/>
                    </a:lnTo>
                    <a:lnTo>
                      <a:pt x="1786" y="1175"/>
                    </a:lnTo>
                    <a:lnTo>
                      <a:pt x="1788" y="1190"/>
                    </a:lnTo>
                    <a:lnTo>
                      <a:pt x="1788" y="1240"/>
                    </a:lnTo>
                    <a:lnTo>
                      <a:pt x="1786" y="1255"/>
                    </a:lnTo>
                    <a:lnTo>
                      <a:pt x="1778" y="1269"/>
                    </a:lnTo>
                    <a:lnTo>
                      <a:pt x="1768" y="1280"/>
                    </a:lnTo>
                    <a:lnTo>
                      <a:pt x="1754" y="1287"/>
                    </a:lnTo>
                    <a:lnTo>
                      <a:pt x="1738" y="1290"/>
                    </a:lnTo>
                    <a:lnTo>
                      <a:pt x="944" y="1290"/>
                    </a:lnTo>
                    <a:lnTo>
                      <a:pt x="928" y="1287"/>
                    </a:lnTo>
                    <a:lnTo>
                      <a:pt x="914" y="1280"/>
                    </a:lnTo>
                    <a:lnTo>
                      <a:pt x="904" y="1269"/>
                    </a:lnTo>
                    <a:lnTo>
                      <a:pt x="896" y="1255"/>
                    </a:lnTo>
                    <a:lnTo>
                      <a:pt x="894" y="1240"/>
                    </a:lnTo>
                    <a:lnTo>
                      <a:pt x="894" y="1190"/>
                    </a:lnTo>
                    <a:lnTo>
                      <a:pt x="896" y="1175"/>
                    </a:lnTo>
                    <a:lnTo>
                      <a:pt x="904" y="1162"/>
                    </a:lnTo>
                    <a:lnTo>
                      <a:pt x="914" y="1150"/>
                    </a:lnTo>
                    <a:lnTo>
                      <a:pt x="928" y="1144"/>
                    </a:lnTo>
                    <a:lnTo>
                      <a:pt x="944" y="1140"/>
                    </a:lnTo>
                    <a:close/>
                    <a:moveTo>
                      <a:pt x="769" y="1030"/>
                    </a:moveTo>
                    <a:lnTo>
                      <a:pt x="783" y="1034"/>
                    </a:lnTo>
                    <a:lnTo>
                      <a:pt x="795" y="1042"/>
                    </a:lnTo>
                    <a:lnTo>
                      <a:pt x="805" y="1053"/>
                    </a:lnTo>
                    <a:lnTo>
                      <a:pt x="810" y="1066"/>
                    </a:lnTo>
                    <a:lnTo>
                      <a:pt x="810" y="1081"/>
                    </a:lnTo>
                    <a:lnTo>
                      <a:pt x="807" y="1094"/>
                    </a:lnTo>
                    <a:lnTo>
                      <a:pt x="800" y="1106"/>
                    </a:lnTo>
                    <a:lnTo>
                      <a:pt x="616" y="1312"/>
                    </a:lnTo>
                    <a:lnTo>
                      <a:pt x="606" y="1320"/>
                    </a:lnTo>
                    <a:lnTo>
                      <a:pt x="594" y="1326"/>
                    </a:lnTo>
                    <a:lnTo>
                      <a:pt x="581" y="1327"/>
                    </a:lnTo>
                    <a:lnTo>
                      <a:pt x="567" y="1325"/>
                    </a:lnTo>
                    <a:lnTo>
                      <a:pt x="553" y="1317"/>
                    </a:lnTo>
                    <a:lnTo>
                      <a:pt x="439" y="1226"/>
                    </a:lnTo>
                    <a:lnTo>
                      <a:pt x="430" y="1215"/>
                    </a:lnTo>
                    <a:lnTo>
                      <a:pt x="423" y="1202"/>
                    </a:lnTo>
                    <a:lnTo>
                      <a:pt x="422" y="1188"/>
                    </a:lnTo>
                    <a:lnTo>
                      <a:pt x="425" y="1174"/>
                    </a:lnTo>
                    <a:lnTo>
                      <a:pt x="432" y="1162"/>
                    </a:lnTo>
                    <a:lnTo>
                      <a:pt x="442" y="1152"/>
                    </a:lnTo>
                    <a:lnTo>
                      <a:pt x="456" y="1146"/>
                    </a:lnTo>
                    <a:lnTo>
                      <a:pt x="470" y="1145"/>
                    </a:lnTo>
                    <a:lnTo>
                      <a:pt x="484" y="1147"/>
                    </a:lnTo>
                    <a:lnTo>
                      <a:pt x="496" y="1154"/>
                    </a:lnTo>
                    <a:lnTo>
                      <a:pt x="576" y="1218"/>
                    </a:lnTo>
                    <a:lnTo>
                      <a:pt x="731" y="1046"/>
                    </a:lnTo>
                    <a:lnTo>
                      <a:pt x="742" y="1036"/>
                    </a:lnTo>
                    <a:lnTo>
                      <a:pt x="755" y="1031"/>
                    </a:lnTo>
                    <a:lnTo>
                      <a:pt x="769" y="1030"/>
                    </a:lnTo>
                    <a:close/>
                    <a:moveTo>
                      <a:pt x="150" y="347"/>
                    </a:moveTo>
                    <a:lnTo>
                      <a:pt x="552" y="347"/>
                    </a:lnTo>
                    <a:lnTo>
                      <a:pt x="548" y="372"/>
                    </a:lnTo>
                    <a:lnTo>
                      <a:pt x="547" y="399"/>
                    </a:lnTo>
                    <a:lnTo>
                      <a:pt x="550" y="439"/>
                    </a:lnTo>
                    <a:lnTo>
                      <a:pt x="559" y="477"/>
                    </a:lnTo>
                    <a:lnTo>
                      <a:pt x="574" y="511"/>
                    </a:lnTo>
                    <a:lnTo>
                      <a:pt x="594" y="544"/>
                    </a:lnTo>
                    <a:lnTo>
                      <a:pt x="618" y="572"/>
                    </a:lnTo>
                    <a:lnTo>
                      <a:pt x="648" y="598"/>
                    </a:lnTo>
                    <a:lnTo>
                      <a:pt x="681" y="618"/>
                    </a:lnTo>
                    <a:lnTo>
                      <a:pt x="715" y="632"/>
                    </a:lnTo>
                    <a:lnTo>
                      <a:pt x="753" y="642"/>
                    </a:lnTo>
                    <a:lnTo>
                      <a:pt x="793" y="645"/>
                    </a:lnTo>
                    <a:lnTo>
                      <a:pt x="1442" y="645"/>
                    </a:lnTo>
                    <a:lnTo>
                      <a:pt x="1482" y="642"/>
                    </a:lnTo>
                    <a:lnTo>
                      <a:pt x="1520" y="632"/>
                    </a:lnTo>
                    <a:lnTo>
                      <a:pt x="1555" y="618"/>
                    </a:lnTo>
                    <a:lnTo>
                      <a:pt x="1588" y="597"/>
                    </a:lnTo>
                    <a:lnTo>
                      <a:pt x="1616" y="572"/>
                    </a:lnTo>
                    <a:lnTo>
                      <a:pt x="1641" y="543"/>
                    </a:lnTo>
                    <a:lnTo>
                      <a:pt x="1661" y="510"/>
                    </a:lnTo>
                    <a:lnTo>
                      <a:pt x="1676" y="475"/>
                    </a:lnTo>
                    <a:lnTo>
                      <a:pt x="1686" y="436"/>
                    </a:lnTo>
                    <a:lnTo>
                      <a:pt x="1689" y="396"/>
                    </a:lnTo>
                    <a:lnTo>
                      <a:pt x="1688" y="371"/>
                    </a:lnTo>
                    <a:lnTo>
                      <a:pt x="1683" y="347"/>
                    </a:lnTo>
                    <a:lnTo>
                      <a:pt x="1987" y="347"/>
                    </a:lnTo>
                    <a:lnTo>
                      <a:pt x="2029" y="349"/>
                    </a:lnTo>
                    <a:lnTo>
                      <a:pt x="2067" y="356"/>
                    </a:lnTo>
                    <a:lnTo>
                      <a:pt x="2101" y="366"/>
                    </a:lnTo>
                    <a:lnTo>
                      <a:pt x="2132" y="379"/>
                    </a:lnTo>
                    <a:lnTo>
                      <a:pt x="2159" y="396"/>
                    </a:lnTo>
                    <a:lnTo>
                      <a:pt x="2182" y="416"/>
                    </a:lnTo>
                    <a:lnTo>
                      <a:pt x="2201" y="438"/>
                    </a:lnTo>
                    <a:lnTo>
                      <a:pt x="2215" y="462"/>
                    </a:lnTo>
                    <a:lnTo>
                      <a:pt x="2226" y="488"/>
                    </a:lnTo>
                    <a:lnTo>
                      <a:pt x="2233" y="517"/>
                    </a:lnTo>
                    <a:lnTo>
                      <a:pt x="2235" y="546"/>
                    </a:lnTo>
                    <a:lnTo>
                      <a:pt x="2235" y="2036"/>
                    </a:lnTo>
                    <a:lnTo>
                      <a:pt x="2210" y="2035"/>
                    </a:lnTo>
                    <a:lnTo>
                      <a:pt x="2186" y="2034"/>
                    </a:lnTo>
                    <a:lnTo>
                      <a:pt x="2118" y="2037"/>
                    </a:lnTo>
                    <a:lnTo>
                      <a:pt x="2051" y="2045"/>
                    </a:lnTo>
                    <a:lnTo>
                      <a:pt x="1987" y="2060"/>
                    </a:lnTo>
                    <a:lnTo>
                      <a:pt x="1987" y="893"/>
                    </a:lnTo>
                    <a:lnTo>
                      <a:pt x="249" y="893"/>
                    </a:lnTo>
                    <a:lnTo>
                      <a:pt x="249" y="2876"/>
                    </a:lnTo>
                    <a:lnTo>
                      <a:pt x="1394" y="2876"/>
                    </a:lnTo>
                    <a:lnTo>
                      <a:pt x="1400" y="2942"/>
                    </a:lnTo>
                    <a:lnTo>
                      <a:pt x="1412" y="3005"/>
                    </a:lnTo>
                    <a:lnTo>
                      <a:pt x="1429" y="3066"/>
                    </a:lnTo>
                    <a:lnTo>
                      <a:pt x="1450" y="3125"/>
                    </a:lnTo>
                    <a:lnTo>
                      <a:pt x="199" y="3125"/>
                    </a:lnTo>
                    <a:lnTo>
                      <a:pt x="163" y="3122"/>
                    </a:lnTo>
                    <a:lnTo>
                      <a:pt x="130" y="3112"/>
                    </a:lnTo>
                    <a:lnTo>
                      <a:pt x="99" y="3097"/>
                    </a:lnTo>
                    <a:lnTo>
                      <a:pt x="71" y="3079"/>
                    </a:lnTo>
                    <a:lnTo>
                      <a:pt x="47" y="3054"/>
                    </a:lnTo>
                    <a:lnTo>
                      <a:pt x="27" y="3027"/>
                    </a:lnTo>
                    <a:lnTo>
                      <a:pt x="13" y="2995"/>
                    </a:lnTo>
                    <a:lnTo>
                      <a:pt x="3" y="2962"/>
                    </a:lnTo>
                    <a:lnTo>
                      <a:pt x="0" y="2926"/>
                    </a:lnTo>
                    <a:lnTo>
                      <a:pt x="0" y="546"/>
                    </a:lnTo>
                    <a:lnTo>
                      <a:pt x="3" y="513"/>
                    </a:lnTo>
                    <a:lnTo>
                      <a:pt x="9" y="483"/>
                    </a:lnTo>
                    <a:lnTo>
                      <a:pt x="21" y="455"/>
                    </a:lnTo>
                    <a:lnTo>
                      <a:pt x="36" y="428"/>
                    </a:lnTo>
                    <a:lnTo>
                      <a:pt x="53" y="405"/>
                    </a:lnTo>
                    <a:lnTo>
                      <a:pt x="71" y="385"/>
                    </a:lnTo>
                    <a:lnTo>
                      <a:pt x="91" y="369"/>
                    </a:lnTo>
                    <a:lnTo>
                      <a:pt x="111" y="358"/>
                    </a:lnTo>
                    <a:lnTo>
                      <a:pt x="131" y="349"/>
                    </a:lnTo>
                    <a:lnTo>
                      <a:pt x="150" y="347"/>
                    </a:lnTo>
                    <a:close/>
                    <a:moveTo>
                      <a:pt x="1118" y="99"/>
                    </a:moveTo>
                    <a:lnTo>
                      <a:pt x="1098" y="102"/>
                    </a:lnTo>
                    <a:lnTo>
                      <a:pt x="1080" y="109"/>
                    </a:lnTo>
                    <a:lnTo>
                      <a:pt x="1065" y="121"/>
                    </a:lnTo>
                    <a:lnTo>
                      <a:pt x="1053" y="136"/>
                    </a:lnTo>
                    <a:lnTo>
                      <a:pt x="1046" y="154"/>
                    </a:lnTo>
                    <a:lnTo>
                      <a:pt x="1043" y="174"/>
                    </a:lnTo>
                    <a:lnTo>
                      <a:pt x="1046" y="194"/>
                    </a:lnTo>
                    <a:lnTo>
                      <a:pt x="1053" y="211"/>
                    </a:lnTo>
                    <a:lnTo>
                      <a:pt x="1065" y="226"/>
                    </a:lnTo>
                    <a:lnTo>
                      <a:pt x="1080" y="238"/>
                    </a:lnTo>
                    <a:lnTo>
                      <a:pt x="1098" y="245"/>
                    </a:lnTo>
                    <a:lnTo>
                      <a:pt x="1118" y="248"/>
                    </a:lnTo>
                    <a:lnTo>
                      <a:pt x="1138" y="245"/>
                    </a:lnTo>
                    <a:lnTo>
                      <a:pt x="1156" y="238"/>
                    </a:lnTo>
                    <a:lnTo>
                      <a:pt x="1170" y="226"/>
                    </a:lnTo>
                    <a:lnTo>
                      <a:pt x="1182" y="211"/>
                    </a:lnTo>
                    <a:lnTo>
                      <a:pt x="1189" y="194"/>
                    </a:lnTo>
                    <a:lnTo>
                      <a:pt x="1193" y="174"/>
                    </a:lnTo>
                    <a:lnTo>
                      <a:pt x="1189" y="154"/>
                    </a:lnTo>
                    <a:lnTo>
                      <a:pt x="1182" y="136"/>
                    </a:lnTo>
                    <a:lnTo>
                      <a:pt x="1170" y="121"/>
                    </a:lnTo>
                    <a:lnTo>
                      <a:pt x="1156" y="109"/>
                    </a:lnTo>
                    <a:lnTo>
                      <a:pt x="1138" y="102"/>
                    </a:lnTo>
                    <a:lnTo>
                      <a:pt x="1118" y="99"/>
                    </a:lnTo>
                    <a:close/>
                    <a:moveTo>
                      <a:pt x="1116" y="0"/>
                    </a:moveTo>
                    <a:lnTo>
                      <a:pt x="1120" y="0"/>
                    </a:lnTo>
                    <a:lnTo>
                      <a:pt x="1150" y="3"/>
                    </a:lnTo>
                    <a:lnTo>
                      <a:pt x="1180" y="11"/>
                    </a:lnTo>
                    <a:lnTo>
                      <a:pt x="1206" y="23"/>
                    </a:lnTo>
                    <a:lnTo>
                      <a:pt x="1230" y="40"/>
                    </a:lnTo>
                    <a:lnTo>
                      <a:pt x="1252" y="61"/>
                    </a:lnTo>
                    <a:lnTo>
                      <a:pt x="1268" y="85"/>
                    </a:lnTo>
                    <a:lnTo>
                      <a:pt x="1281" y="112"/>
                    </a:lnTo>
                    <a:lnTo>
                      <a:pt x="1288" y="141"/>
                    </a:lnTo>
                    <a:lnTo>
                      <a:pt x="1292" y="171"/>
                    </a:lnTo>
                    <a:lnTo>
                      <a:pt x="1292" y="174"/>
                    </a:lnTo>
                    <a:lnTo>
                      <a:pt x="1294" y="194"/>
                    </a:lnTo>
                    <a:lnTo>
                      <a:pt x="1302" y="211"/>
                    </a:lnTo>
                    <a:lnTo>
                      <a:pt x="1314" y="226"/>
                    </a:lnTo>
                    <a:lnTo>
                      <a:pt x="1328" y="238"/>
                    </a:lnTo>
                    <a:lnTo>
                      <a:pt x="1345" y="245"/>
                    </a:lnTo>
                    <a:lnTo>
                      <a:pt x="1365" y="248"/>
                    </a:lnTo>
                    <a:lnTo>
                      <a:pt x="1442" y="248"/>
                    </a:lnTo>
                    <a:lnTo>
                      <a:pt x="1472" y="251"/>
                    </a:lnTo>
                    <a:lnTo>
                      <a:pt x="1499" y="260"/>
                    </a:lnTo>
                    <a:lnTo>
                      <a:pt x="1524" y="274"/>
                    </a:lnTo>
                    <a:lnTo>
                      <a:pt x="1547" y="291"/>
                    </a:lnTo>
                    <a:lnTo>
                      <a:pt x="1564" y="312"/>
                    </a:lnTo>
                    <a:lnTo>
                      <a:pt x="1578" y="338"/>
                    </a:lnTo>
                    <a:lnTo>
                      <a:pt x="1587" y="366"/>
                    </a:lnTo>
                    <a:lnTo>
                      <a:pt x="1590" y="396"/>
                    </a:lnTo>
                    <a:lnTo>
                      <a:pt x="1590" y="399"/>
                    </a:lnTo>
                    <a:lnTo>
                      <a:pt x="1587" y="428"/>
                    </a:lnTo>
                    <a:lnTo>
                      <a:pt x="1578" y="456"/>
                    </a:lnTo>
                    <a:lnTo>
                      <a:pt x="1564" y="481"/>
                    </a:lnTo>
                    <a:lnTo>
                      <a:pt x="1547" y="503"/>
                    </a:lnTo>
                    <a:lnTo>
                      <a:pt x="1524" y="521"/>
                    </a:lnTo>
                    <a:lnTo>
                      <a:pt x="1499" y="534"/>
                    </a:lnTo>
                    <a:lnTo>
                      <a:pt x="1472" y="543"/>
                    </a:lnTo>
                    <a:lnTo>
                      <a:pt x="1442" y="546"/>
                    </a:lnTo>
                    <a:lnTo>
                      <a:pt x="793" y="546"/>
                    </a:lnTo>
                    <a:lnTo>
                      <a:pt x="764" y="543"/>
                    </a:lnTo>
                    <a:lnTo>
                      <a:pt x="736" y="534"/>
                    </a:lnTo>
                    <a:lnTo>
                      <a:pt x="711" y="521"/>
                    </a:lnTo>
                    <a:lnTo>
                      <a:pt x="689" y="503"/>
                    </a:lnTo>
                    <a:lnTo>
                      <a:pt x="671" y="481"/>
                    </a:lnTo>
                    <a:lnTo>
                      <a:pt x="657" y="456"/>
                    </a:lnTo>
                    <a:lnTo>
                      <a:pt x="649" y="428"/>
                    </a:lnTo>
                    <a:lnTo>
                      <a:pt x="646" y="399"/>
                    </a:lnTo>
                    <a:lnTo>
                      <a:pt x="646" y="396"/>
                    </a:lnTo>
                    <a:lnTo>
                      <a:pt x="649" y="366"/>
                    </a:lnTo>
                    <a:lnTo>
                      <a:pt x="657" y="338"/>
                    </a:lnTo>
                    <a:lnTo>
                      <a:pt x="671" y="312"/>
                    </a:lnTo>
                    <a:lnTo>
                      <a:pt x="689" y="291"/>
                    </a:lnTo>
                    <a:lnTo>
                      <a:pt x="711" y="274"/>
                    </a:lnTo>
                    <a:lnTo>
                      <a:pt x="736" y="260"/>
                    </a:lnTo>
                    <a:lnTo>
                      <a:pt x="764" y="251"/>
                    </a:lnTo>
                    <a:lnTo>
                      <a:pt x="793" y="248"/>
                    </a:lnTo>
                    <a:lnTo>
                      <a:pt x="870" y="248"/>
                    </a:lnTo>
                    <a:lnTo>
                      <a:pt x="889" y="245"/>
                    </a:lnTo>
                    <a:lnTo>
                      <a:pt x="907" y="238"/>
                    </a:lnTo>
                    <a:lnTo>
                      <a:pt x="922" y="226"/>
                    </a:lnTo>
                    <a:lnTo>
                      <a:pt x="933" y="211"/>
                    </a:lnTo>
                    <a:lnTo>
                      <a:pt x="941" y="194"/>
                    </a:lnTo>
                    <a:lnTo>
                      <a:pt x="944" y="174"/>
                    </a:lnTo>
                    <a:lnTo>
                      <a:pt x="944" y="171"/>
                    </a:lnTo>
                    <a:lnTo>
                      <a:pt x="947" y="141"/>
                    </a:lnTo>
                    <a:lnTo>
                      <a:pt x="954" y="112"/>
                    </a:lnTo>
                    <a:lnTo>
                      <a:pt x="967" y="85"/>
                    </a:lnTo>
                    <a:lnTo>
                      <a:pt x="984" y="61"/>
                    </a:lnTo>
                    <a:lnTo>
                      <a:pt x="1005" y="40"/>
                    </a:lnTo>
                    <a:lnTo>
                      <a:pt x="1029" y="23"/>
                    </a:lnTo>
                    <a:lnTo>
                      <a:pt x="1056" y="11"/>
                    </a:lnTo>
                    <a:lnTo>
                      <a:pt x="1085" y="3"/>
                    </a:lnTo>
                    <a:lnTo>
                      <a:pt x="111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sp>
        <p:nvSpPr>
          <p:cNvPr id="156" name="사각형: 둥근 위쪽 모서리 75">
            <a:extLst>
              <a:ext uri="{FF2B5EF4-FFF2-40B4-BE49-F238E27FC236}">
                <a16:creationId xmlns:a16="http://schemas.microsoft.com/office/drawing/2014/main" id="{CABBE49F-991C-4EA7-91E0-2A48F74D048C}"/>
              </a:ext>
            </a:extLst>
          </p:cNvPr>
          <p:cNvSpPr/>
          <p:nvPr/>
        </p:nvSpPr>
        <p:spPr>
          <a:xfrm>
            <a:off x="10212076" y="20290720"/>
            <a:ext cx="8001000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2.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프로젝트 요약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D6075ED-D12B-7840-8CF2-551B6ED7AC7D}"/>
              </a:ext>
            </a:extLst>
          </p:cNvPr>
          <p:cNvSpPr txBox="1"/>
          <p:nvPr/>
        </p:nvSpPr>
        <p:spPr>
          <a:xfrm>
            <a:off x="1503080" y="37488809"/>
            <a:ext cx="8000997" cy="4123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ts val="4000"/>
              </a:lnSpc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편의성 </a:t>
            </a:r>
            <a:r>
              <a:rPr lang="en-US" altLang="ko-KR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사용자 인증방식</a:t>
            </a:r>
            <a:endParaRPr lang="en-US" altLang="ko-KR" sz="2000" b="1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→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휴대폰을 이용한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QR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코드를 도입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편리함과 발급 비용이 발생하지 않고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높은 접근성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및 확장성을 가짐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457200" indent="-457200" algn="just">
              <a:lnSpc>
                <a:spcPct val="250000"/>
              </a:lnSpc>
              <a:buAutoNum type="arabicPeriod" startAt="2"/>
            </a:pP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외부인 출입 통제</a:t>
            </a:r>
            <a:endParaRPr lang="en-US" altLang="ko-KR" sz="2000" b="1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→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학교서버 우회 인증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앱 생명주기를 이용한 인증시스템 도입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457200" indent="-457200" algn="just">
              <a:lnSpc>
                <a:spcPct val="250000"/>
              </a:lnSpc>
              <a:buAutoNum type="arabicPeriod" startAt="3"/>
            </a:pP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관리 및 이용 통계</a:t>
            </a:r>
            <a:endParaRPr lang="en-US" altLang="ko-KR" sz="2000" b="1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→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사용자 정보를 저장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•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관리하는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UI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및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DB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서버를 구축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159" name="Picture 18" descr="íµì  ì¼ë¬ì¤í¸ì ëí ì´ë¯¸ì§ ê²ìê²°ê³¼">
            <a:extLst>
              <a:ext uri="{FF2B5EF4-FFF2-40B4-BE49-F238E27FC236}">
                <a16:creationId xmlns:a16="http://schemas.microsoft.com/office/drawing/2014/main" id="{97DBD94C-D498-4CF4-894E-3EC809995409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50222" y1="20444" x2="50222" y2="20444"/>
                      </a14:backgroundRemoval>
                    </a14:imgEffect>
                    <a14:imgEffect>
                      <a14:colorTemperature colorTemp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239" y="41897793"/>
            <a:ext cx="1296000" cy="12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8" name="Picture 24" descr="qrì½ë ì¼ë¬ì¤í¸ì ëí ì´ë¯¸ì§ ê²ìê²°ê³¼">
            <a:extLst>
              <a:ext uri="{FF2B5EF4-FFF2-40B4-BE49-F238E27FC236}">
                <a16:creationId xmlns:a16="http://schemas.microsoft.com/office/drawing/2014/main" id="{DCC4B495-C2E0-4B7F-8E1B-CFA2FC46A06B}"/>
              </a:ext>
            </a:extLst>
          </p:cNvPr>
          <p:cNvPicPr preferRelativeResize="0">
            <a:picLocks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1" t="10012" r="9129" b="10471"/>
          <a:stretch/>
        </p:blipFill>
        <p:spPr bwMode="auto">
          <a:xfrm>
            <a:off x="2070123" y="41897793"/>
            <a:ext cx="1296000" cy="12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Business graph icon">
            <a:extLst>
              <a:ext uri="{FF2B5EF4-FFF2-40B4-BE49-F238E27FC236}">
                <a16:creationId xmlns:a16="http://schemas.microsoft.com/office/drawing/2014/main" id="{F660DACF-C5D3-49BE-ABC6-DFA99FB90FB7}"/>
              </a:ext>
            </a:extLst>
          </p:cNvPr>
          <p:cNvPicPr preferRelativeResize="0">
            <a:picLocks noChangeArrowheads="1"/>
          </p:cNvPicPr>
          <p:nvPr/>
        </p:nvPicPr>
        <p:blipFill rotWithShape="1">
          <a:blip r:embed="rId9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6683" b="74519" l="25000" r="77163">
                        <a14:foregroundMark x1="30529" y1="43269" x2="30529" y2="43269"/>
                        <a14:foregroundMark x1="45673" y1="53125" x2="45673" y2="53125"/>
                        <a14:foregroundMark x1="59856" y1="51923" x2="59856" y2="51923"/>
                        <a14:foregroundMark x1="52163" y1="43269" x2="52163" y2="43269"/>
                        <a14:foregroundMark x1="45433" y1="70913" x2="45433" y2="709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31" t="23068" r="18049" b="20993"/>
          <a:stretch/>
        </p:blipFill>
        <p:spPr bwMode="auto">
          <a:xfrm>
            <a:off x="7428203" y="41897793"/>
            <a:ext cx="1296000" cy="12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175B500A-0FDE-43D7-927D-829D165631D7}"/>
              </a:ext>
            </a:extLst>
          </p:cNvPr>
          <p:cNvGrpSpPr/>
          <p:nvPr/>
        </p:nvGrpSpPr>
        <p:grpSpPr>
          <a:xfrm>
            <a:off x="2039662" y="28018206"/>
            <a:ext cx="15695630" cy="7197672"/>
            <a:chOff x="2039662" y="28018206"/>
            <a:chExt cx="15695630" cy="7197672"/>
          </a:xfrm>
        </p:grpSpPr>
        <p:grpSp>
          <p:nvGrpSpPr>
            <p:cNvPr id="234" name="그룹 233">
              <a:extLst>
                <a:ext uri="{FF2B5EF4-FFF2-40B4-BE49-F238E27FC236}">
                  <a16:creationId xmlns:a16="http://schemas.microsoft.com/office/drawing/2014/main" id="{874C102F-4892-4556-8C68-D7717C830D11}"/>
                </a:ext>
              </a:extLst>
            </p:cNvPr>
            <p:cNvGrpSpPr/>
            <p:nvPr/>
          </p:nvGrpSpPr>
          <p:grpSpPr>
            <a:xfrm>
              <a:off x="2039662" y="28018206"/>
              <a:ext cx="15695630" cy="7197672"/>
              <a:chOff x="1580695" y="28075258"/>
              <a:chExt cx="15695630" cy="7197672"/>
            </a:xfrm>
          </p:grpSpPr>
          <p:grpSp>
            <p:nvGrpSpPr>
              <p:cNvPr id="231" name="그룹 230">
                <a:extLst>
                  <a:ext uri="{FF2B5EF4-FFF2-40B4-BE49-F238E27FC236}">
                    <a16:creationId xmlns:a16="http://schemas.microsoft.com/office/drawing/2014/main" id="{32D0A8EE-1E97-4A3B-87A1-EB3DC3C1980E}"/>
                  </a:ext>
                </a:extLst>
              </p:cNvPr>
              <p:cNvGrpSpPr/>
              <p:nvPr/>
            </p:nvGrpSpPr>
            <p:grpSpPr>
              <a:xfrm>
                <a:off x="1580695" y="28075258"/>
                <a:ext cx="15695630" cy="7197672"/>
                <a:chOff x="1768631" y="28075258"/>
                <a:chExt cx="15695630" cy="7197672"/>
              </a:xfrm>
            </p:grpSpPr>
            <p:grpSp>
              <p:nvGrpSpPr>
                <p:cNvPr id="27" name="그룹 26">
                  <a:extLst>
                    <a:ext uri="{FF2B5EF4-FFF2-40B4-BE49-F238E27FC236}">
                      <a16:creationId xmlns:a16="http://schemas.microsoft.com/office/drawing/2014/main" id="{FA8984FC-8604-4101-B7ED-9D0B81511544}"/>
                    </a:ext>
                  </a:extLst>
                </p:cNvPr>
                <p:cNvGrpSpPr/>
                <p:nvPr/>
              </p:nvGrpSpPr>
              <p:grpSpPr>
                <a:xfrm>
                  <a:off x="1768631" y="28075258"/>
                  <a:ext cx="15695630" cy="7197672"/>
                  <a:chOff x="-19927289" y="25508880"/>
                  <a:chExt cx="15502030" cy="9542840"/>
                </a:xfrm>
              </p:grpSpPr>
              <p:sp>
                <p:nvSpPr>
                  <p:cNvPr id="22" name="직사각형 21">
                    <a:extLst>
                      <a:ext uri="{FF2B5EF4-FFF2-40B4-BE49-F238E27FC236}">
                        <a16:creationId xmlns:a16="http://schemas.microsoft.com/office/drawing/2014/main" id="{DE3ACE2A-45B8-4EDD-8A5D-772108494496}"/>
                      </a:ext>
                    </a:extLst>
                  </p:cNvPr>
                  <p:cNvSpPr/>
                  <p:nvPr/>
                </p:nvSpPr>
                <p:spPr>
                  <a:xfrm>
                    <a:off x="-19927289" y="25508880"/>
                    <a:ext cx="15502030" cy="9542840"/>
                  </a:xfrm>
                  <a:prstGeom prst="rect">
                    <a:avLst/>
                  </a:prstGeom>
                  <a:solidFill>
                    <a:schemeClr val="bg2">
                      <a:alpha val="21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grpSp>
                <p:nvGrpSpPr>
                  <p:cNvPr id="5" name="그룹 4">
                    <a:extLst>
                      <a:ext uri="{FF2B5EF4-FFF2-40B4-BE49-F238E27FC236}">
                        <a16:creationId xmlns:a16="http://schemas.microsoft.com/office/drawing/2014/main" id="{16E57C4E-68D2-4AC9-8D41-910AEAFA2834}"/>
                      </a:ext>
                    </a:extLst>
                  </p:cNvPr>
                  <p:cNvGrpSpPr/>
                  <p:nvPr/>
                </p:nvGrpSpPr>
                <p:grpSpPr>
                  <a:xfrm>
                    <a:off x="-19689325" y="26516975"/>
                    <a:ext cx="14791591" cy="6421883"/>
                    <a:chOff x="100427" y="-5467"/>
                    <a:chExt cx="13084857" cy="5680892"/>
                  </a:xfrm>
                </p:grpSpPr>
                <p:cxnSp>
                  <p:nvCxnSpPr>
                    <p:cNvPr id="206" name="직선 화살표 연결선 205">
                      <a:extLst>
                        <a:ext uri="{FF2B5EF4-FFF2-40B4-BE49-F238E27FC236}">
                          <a16:creationId xmlns:a16="http://schemas.microsoft.com/office/drawing/2014/main" id="{CC7B3F2F-BC40-41B0-A3AA-61B3668CCB8A}"/>
                        </a:ext>
                      </a:extLst>
                    </p:cNvPr>
                    <p:cNvCxnSpPr>
                      <a:cxnSpLocks/>
                      <a:endCxn id="211" idx="2"/>
                    </p:cNvCxnSpPr>
                    <p:nvPr/>
                  </p:nvCxnSpPr>
                  <p:spPr>
                    <a:xfrm flipV="1">
                      <a:off x="1935407" y="1837960"/>
                      <a:ext cx="918759" cy="1837596"/>
                    </a:xfrm>
                    <a:prstGeom prst="straightConnector1">
                      <a:avLst/>
                    </a:prstGeom>
                    <a:ln w="76200">
                      <a:solidFill>
                        <a:schemeClr val="tx1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7" name="직선 화살표 연결선 206">
                      <a:extLst>
                        <a:ext uri="{FF2B5EF4-FFF2-40B4-BE49-F238E27FC236}">
                          <a16:creationId xmlns:a16="http://schemas.microsoft.com/office/drawing/2014/main" id="{FF3B3D33-3D4A-485B-88A1-0440932DB91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345736" y="5064822"/>
                      <a:ext cx="2399873" cy="0"/>
                    </a:xfrm>
                    <a:prstGeom prst="straightConnector1">
                      <a:avLst/>
                    </a:prstGeom>
                    <a:ln w="7620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8" name="직선 화살표 연결선 207">
                      <a:extLst>
                        <a:ext uri="{FF2B5EF4-FFF2-40B4-BE49-F238E27FC236}">
                          <a16:creationId xmlns:a16="http://schemas.microsoft.com/office/drawing/2014/main" id="{71274C2A-81D1-4AC3-9CBB-E4BAEF9948B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576594" y="1906518"/>
                      <a:ext cx="2736476" cy="2443813"/>
                    </a:xfrm>
                    <a:prstGeom prst="straightConnector1">
                      <a:avLst/>
                    </a:prstGeom>
                    <a:ln w="76200">
                      <a:solidFill>
                        <a:schemeClr val="tx1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10" name="그룹 209">
                      <a:extLst>
                        <a:ext uri="{FF2B5EF4-FFF2-40B4-BE49-F238E27FC236}">
                          <a16:creationId xmlns:a16="http://schemas.microsoft.com/office/drawing/2014/main" id="{16A34E59-A6F8-4E51-9F01-2F7D37BD14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15634" y="-5467"/>
                      <a:ext cx="1277065" cy="1843427"/>
                      <a:chOff x="3108346" y="217049"/>
                      <a:chExt cx="792957" cy="1144624"/>
                    </a:xfrm>
                  </p:grpSpPr>
                  <p:pic>
                    <p:nvPicPr>
                      <p:cNvPr id="211" name="Picture 12" descr="ë°ì´í°ë² ì´ì¤ ì¼ë¬ì¤í¸ì ëí ì´ë¯¸ì§ ê²ìê²°ê³¼">
                        <a:extLst>
                          <a:ext uri="{FF2B5EF4-FFF2-40B4-BE49-F238E27FC236}">
                            <a16:creationId xmlns:a16="http://schemas.microsoft.com/office/drawing/2014/main" id="{04761B44-0266-4B74-BA81-0BB8EE06BA0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11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2">
                                <a14:imgEffect>
                                  <a14:backgroundRemoval t="0" b="97458" l="2336" r="96262">
                                    <a14:foregroundMark x1="51869" y1="25847" x2="51869" y2="25847"/>
                                    <a14:foregroundMark x1="55140" y1="48729" x2="55140" y2="48729"/>
                                    <a14:foregroundMark x1="52804" y1="70339" x2="52804" y2="70339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300" r="5568" b="2756"/>
                      <a:stretch/>
                    </p:blipFill>
                    <p:spPr bwMode="auto">
                      <a:xfrm>
                        <a:off x="3108346" y="252026"/>
                        <a:ext cx="792957" cy="110964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pic>
                    <p:nvPicPr>
                      <p:cNvPr id="212" name="그림 211">
                        <a:extLst>
                          <a:ext uri="{FF2B5EF4-FFF2-40B4-BE49-F238E27FC236}">
                            <a16:creationId xmlns:a16="http://schemas.microsoft.com/office/drawing/2014/main" id="{E639B973-9783-479A-BC6E-94E6AA83746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3345062" y="217049"/>
                        <a:ext cx="314960" cy="344046"/>
                      </a:xfrm>
                      <a:prstGeom prst="rect">
                        <a:avLst/>
                      </a:prstGeom>
                      <a:scene3d>
                        <a:camera prst="orthographicFront">
                          <a:rot lat="3600000" lon="0" rev="0"/>
                        </a:camera>
                        <a:lightRig rig="threePt" dir="t"/>
                      </a:scene3d>
                    </p:spPr>
                  </p:pic>
                </p:grpSp>
                <p:grpSp>
                  <p:nvGrpSpPr>
                    <p:cNvPr id="213" name="그룹 212">
                      <a:extLst>
                        <a:ext uri="{FF2B5EF4-FFF2-40B4-BE49-F238E27FC236}">
                          <a16:creationId xmlns:a16="http://schemas.microsoft.com/office/drawing/2014/main" id="{D1791781-CDF4-46D4-8ABE-FD98DCD9AA9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134265" y="1206"/>
                      <a:ext cx="1277066" cy="1868506"/>
                      <a:chOff x="5134265" y="1206"/>
                      <a:chExt cx="1277066" cy="1868506"/>
                    </a:xfrm>
                  </p:grpSpPr>
                  <p:pic>
                    <p:nvPicPr>
                      <p:cNvPr id="214" name="Picture 12" descr="ë°ì´í°ë² ì´ì¤ ì¼ë¬ì¤í¸ì ëí ì´ë¯¸ì§ ê²ìê²°ê³¼">
                        <a:extLst>
                          <a:ext uri="{FF2B5EF4-FFF2-40B4-BE49-F238E27FC236}">
                            <a16:creationId xmlns:a16="http://schemas.microsoft.com/office/drawing/2014/main" id="{4CC0E87C-7EBA-4810-A183-F2A76EB515A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11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2">
                                <a14:imgEffect>
                                  <a14:backgroundRemoval t="0" b="97458" l="2336" r="96262">
                                    <a14:foregroundMark x1="51869" y1="25847" x2="51869" y2="25847"/>
                                    <a14:foregroundMark x1="55140" y1="48729" x2="55140" y2="48729"/>
                                    <a14:foregroundMark x1="52804" y1="70339" x2="52804" y2="70339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300" r="5568" b="2756"/>
                      <a:stretch/>
                    </p:blipFill>
                    <p:spPr bwMode="auto">
                      <a:xfrm>
                        <a:off x="5134265" y="82617"/>
                        <a:ext cx="1277066" cy="178709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pic>
                    <p:nvPicPr>
                      <p:cNvPr id="215" name="Picture 8" descr="mysqlì ëí ì´ë¯¸ì§ ê²ìê²°ê³¼">
                        <a:extLst>
                          <a:ext uri="{FF2B5EF4-FFF2-40B4-BE49-F238E27FC236}">
                            <a16:creationId xmlns:a16="http://schemas.microsoft.com/office/drawing/2014/main" id="{BD4FB35D-A6C7-4927-A528-30FE232B0A6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5">
                                <a14:imgEffect>
                                  <a14:backgroundRemoval t="2667" b="96667" l="297" r="98516">
                                    <a14:foregroundMark x1="5341" y1="70000" x2="5341" y2="70000"/>
                                    <a14:foregroundMark x1="29080" y1="80667" x2="29080" y2="80667"/>
                                    <a14:foregroundMark x1="40059" y1="83333" x2="40059" y2="83333"/>
                                    <a14:foregroundMark x1="36499" y1="85333" x2="36499" y2="85333"/>
                                    <a14:foregroundMark x1="33234" y1="92667" x2="33234" y2="92667"/>
                                    <a14:foregroundMark x1="36202" y1="93333" x2="36202" y2="93333"/>
                                    <a14:foregroundMark x1="29970" y1="93333" x2="29970" y2="93333"/>
                                    <a14:foregroundMark x1="28487" y1="93333" x2="28487" y2="93333"/>
                                    <a14:foregroundMark x1="41543" y1="70000" x2="41543" y2="70000"/>
                                    <a14:foregroundMark x1="46588" y1="66000" x2="46588" y2="66000"/>
                                    <a14:foregroundMark x1="62018" y1="70667" x2="62018" y2="70667"/>
                                    <a14:foregroundMark x1="78042" y1="70667" x2="78042" y2="70667"/>
                                    <a14:foregroundMark x1="66469" y1="26000" x2="66469" y2="26000"/>
                                    <a14:foregroundMark x1="69733" y1="18000" x2="69733" y2="18000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03443" y="1206"/>
                        <a:ext cx="938708" cy="540740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>
                          <a:rot lat="3900002" lon="0" rev="0"/>
                        </a:camera>
                        <a:lightRig rig="threePt" dir="t"/>
                      </a:scene3d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grpSp>
                <p:cxnSp>
                  <p:nvCxnSpPr>
                    <p:cNvPr id="218" name="직선 화살표 연결선 217">
                      <a:extLst>
                        <a:ext uri="{FF2B5EF4-FFF2-40B4-BE49-F238E27FC236}">
                          <a16:creationId xmlns:a16="http://schemas.microsoft.com/office/drawing/2014/main" id="{1DDF8DF6-AF07-4178-BE78-E7C95A61CEA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0583780" y="2489503"/>
                      <a:ext cx="0" cy="1910573"/>
                    </a:xfrm>
                    <a:prstGeom prst="straightConnector1">
                      <a:avLst/>
                    </a:prstGeom>
                    <a:ln w="7620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23" name="TextBox 222">
                      <a:extLst>
                        <a:ext uri="{FF2B5EF4-FFF2-40B4-BE49-F238E27FC236}">
                          <a16:creationId xmlns:a16="http://schemas.microsoft.com/office/drawing/2014/main" id="{64A0432C-74AC-4BEB-A33C-96118205F94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0427" y="2020614"/>
                      <a:ext cx="2257965" cy="111901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① 학교 서버에 </a:t>
                      </a:r>
                      <a:endParaRPr lang="en-US" altLang="ko-KR" sz="2800" b="1" dirty="0">
                        <a:ea typeface="Noto Sans CJK KR Regular" panose="020B0500000000000000" pitchFamily="34" charset="-127"/>
                      </a:endParaRPr>
                    </a:p>
                    <a:p>
                      <a:r>
                        <a:rPr lang="en-US" altLang="ko-KR" sz="2800" b="1" dirty="0">
                          <a:ea typeface="Noto Sans CJK KR Regular" panose="020B0500000000000000" pitchFamily="34" charset="-127"/>
                        </a:rPr>
                        <a:t>     </a:t>
                      </a:r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학생 인증</a:t>
                      </a:r>
                    </a:p>
                  </p:txBody>
                </p:sp>
                <p:sp>
                  <p:nvSpPr>
                    <p:cNvPr id="224" name="TextBox 223">
                      <a:extLst>
                        <a:ext uri="{FF2B5EF4-FFF2-40B4-BE49-F238E27FC236}">
                          <a16:creationId xmlns:a16="http://schemas.microsoft.com/office/drawing/2014/main" id="{AC9ED54E-EFD2-4B54-A738-4D0AF26F2A7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873792" y="2309876"/>
                      <a:ext cx="1933038" cy="111901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>
                      <a:defPPr>
                        <a:defRPr lang="en-US"/>
                      </a:defPPr>
                      <a:lvl1pPr>
                        <a:defRPr>
                          <a:solidFill>
                            <a:schemeClr val="bg1"/>
                          </a:solidFill>
                        </a:defRPr>
                      </a:lvl1pPr>
                    </a:lstStyle>
                    <a:p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ea typeface="Noto Sans CJK KR Regular" panose="020B0500000000000000" pitchFamily="34" charset="-127"/>
                        </a:rPr>
                        <a:t>② 서버 </a:t>
                      </a:r>
                      <a:r>
                        <a:rPr lang="en-US" altLang="ko-KR" sz="2800" b="1" dirty="0">
                          <a:solidFill>
                            <a:schemeClr val="tx1"/>
                          </a:solidFill>
                          <a:ea typeface="Noto Sans CJK KR Regular" panose="020B0500000000000000" pitchFamily="34" charset="-127"/>
                        </a:rPr>
                        <a:t>DB</a:t>
                      </a:r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ea typeface="Noto Sans CJK KR Regular" panose="020B0500000000000000" pitchFamily="34" charset="-127"/>
                        </a:rPr>
                        <a:t>에</a:t>
                      </a:r>
                      <a:endParaRPr lang="en-US" altLang="ko-KR" sz="2800" b="1" dirty="0">
                        <a:solidFill>
                          <a:schemeClr val="tx1"/>
                        </a:solidFill>
                        <a:ea typeface="Noto Sans CJK KR Regular" panose="020B0500000000000000" pitchFamily="34" charset="-127"/>
                      </a:endParaRPr>
                    </a:p>
                    <a:p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ea typeface="Noto Sans CJK KR Regular" panose="020B0500000000000000" pitchFamily="34" charset="-127"/>
                        </a:rPr>
                        <a:t>   학생</a:t>
                      </a:r>
                      <a:r>
                        <a:rPr lang="en-US" altLang="ko-KR" sz="2800" b="1" dirty="0">
                          <a:solidFill>
                            <a:schemeClr val="tx1"/>
                          </a:solidFill>
                          <a:ea typeface="Noto Sans CJK KR Regular" panose="020B0500000000000000" pitchFamily="34" charset="-127"/>
                        </a:rPr>
                        <a:t> </a:t>
                      </a:r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ea typeface="Noto Sans CJK KR Regular" panose="020B0500000000000000" pitchFamily="34" charset="-127"/>
                        </a:rPr>
                        <a:t>인증</a:t>
                      </a:r>
                      <a:endParaRPr lang="en-US" altLang="ko-KR" sz="2800" b="1" dirty="0">
                        <a:solidFill>
                          <a:schemeClr val="tx1"/>
                        </a:solidFill>
                        <a:ea typeface="Noto Sans CJK KR Regular" panose="020B0500000000000000" pitchFamily="34" charset="-127"/>
                      </a:endParaRPr>
                    </a:p>
                  </p:txBody>
                </p:sp>
                <p:sp>
                  <p:nvSpPr>
                    <p:cNvPr id="225" name="TextBox 224">
                      <a:extLst>
                        <a:ext uri="{FF2B5EF4-FFF2-40B4-BE49-F238E27FC236}">
                          <a16:creationId xmlns:a16="http://schemas.microsoft.com/office/drawing/2014/main" id="{A6E1DAFB-1A34-4CC9-A882-779F540079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635814" y="5189545"/>
                      <a:ext cx="1506242" cy="46284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③ 로그인</a:t>
                      </a:r>
                    </a:p>
                  </p:txBody>
                </p:sp>
                <p:sp>
                  <p:nvSpPr>
                    <p:cNvPr id="226" name="TextBox 225">
                      <a:extLst>
                        <a:ext uri="{FF2B5EF4-FFF2-40B4-BE49-F238E27FC236}">
                          <a16:creationId xmlns:a16="http://schemas.microsoft.com/office/drawing/2014/main" id="{E69601E5-CA03-4EE9-B99F-A3F345505F2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94893" y="5212577"/>
                      <a:ext cx="1188602" cy="46284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④ 태그</a:t>
                      </a:r>
                    </a:p>
                  </p:txBody>
                </p:sp>
                <p:sp>
                  <p:nvSpPr>
                    <p:cNvPr id="227" name="TextBox 226">
                      <a:extLst>
                        <a:ext uri="{FF2B5EF4-FFF2-40B4-BE49-F238E27FC236}">
                          <a16:creationId xmlns:a16="http://schemas.microsoft.com/office/drawing/2014/main" id="{CFB17343-33DE-491F-98AC-AC8599B3F77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784463" y="2830931"/>
                      <a:ext cx="2400821" cy="111901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400" b="1" dirty="0">
                          <a:ea typeface="Noto Sans CJK KR Regular" panose="020B0500000000000000" pitchFamily="34" charset="-127"/>
                        </a:rPr>
                        <a:t>⑤ </a:t>
                      </a:r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인증확인 </a:t>
                      </a:r>
                      <a:r>
                        <a:rPr lang="en-US" altLang="ko-KR" sz="2800" b="1" dirty="0">
                          <a:ea typeface="Noto Sans CJK KR Regular" panose="020B0500000000000000" pitchFamily="34" charset="-127"/>
                        </a:rPr>
                        <a:t>/</a:t>
                      </a:r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 </a:t>
                      </a:r>
                      <a:endParaRPr lang="en-US" altLang="ko-KR" sz="2800" b="1" dirty="0">
                        <a:ea typeface="Noto Sans CJK KR Regular" panose="020B0500000000000000" pitchFamily="34" charset="-127"/>
                      </a:endParaRPr>
                    </a:p>
                    <a:p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    정보 업데이트</a:t>
                      </a:r>
                      <a:endParaRPr lang="ko-KR" altLang="en-US" sz="2400" b="1" dirty="0">
                        <a:ea typeface="Noto Sans CJK KR Regular" panose="020B0500000000000000" pitchFamily="34" charset="-127"/>
                      </a:endParaRPr>
                    </a:p>
                  </p:txBody>
                </p:sp>
                <p:cxnSp>
                  <p:nvCxnSpPr>
                    <p:cNvPr id="157" name="직선 화살표 연결선 156">
                      <a:extLst>
                        <a:ext uri="{FF2B5EF4-FFF2-40B4-BE49-F238E27FC236}">
                          <a16:creationId xmlns:a16="http://schemas.microsoft.com/office/drawing/2014/main" id="{4FDD6695-D1EB-4E0A-8474-2BF22F1C7EC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502772" y="5064823"/>
                      <a:ext cx="2394106" cy="0"/>
                    </a:xfrm>
                    <a:prstGeom prst="straightConnector1">
                      <a:avLst/>
                    </a:prstGeom>
                    <a:ln w="7620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pic>
              <p:nvPicPr>
                <p:cNvPr id="229" name="그림 228">
                  <a:extLst>
                    <a:ext uri="{FF2B5EF4-FFF2-40B4-BE49-F238E27FC236}">
                      <a16:creationId xmlns:a16="http://schemas.microsoft.com/office/drawing/2014/main" id="{E4142EA5-85AE-43A3-8EA1-95A8FB3F8D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6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9838" b="89757" l="4848" r="48990">
                              <a14:foregroundMark x1="13838" y1="41240" x2="13939" y2="45418"/>
                              <a14:foregroundMark x1="13636" y1="41375" x2="15455" y2="41375"/>
                              <a14:foregroundMark x1="13333" y1="40836" x2="10101" y2="40701"/>
                              <a14:foregroundMark x1="9192" y1="40566" x2="8081" y2="44205"/>
                              <a14:foregroundMark x1="8485" y1="41509" x2="7172" y2="47305"/>
                              <a14:foregroundMark x1="7071" y1="46361" x2="6263" y2="48922"/>
                              <a14:foregroundMark x1="12828" y1="43935" x2="14545" y2="43801"/>
                              <a14:foregroundMark x1="9798" y1="43801" x2="16970" y2="47978"/>
                              <a14:foregroundMark x1="16970" y1="47978" x2="16970" y2="47978"/>
                              <a14:foregroundMark x1="9192" y1="49191" x2="13535" y2="49461"/>
                              <a14:foregroundMark x1="40303" y1="41509" x2="43030" y2="41509"/>
                              <a14:foregroundMark x1="47273" y1="41644" x2="48182" y2="41779"/>
                              <a14:foregroundMark x1="48283" y1="41644" x2="48990" y2="42453"/>
                              <a14:foregroundMark x1="39648" y1="47145" x2="39293" y2="46765"/>
                              <a14:foregroundMark x1="35657" y1="47305" x2="36970" y2="46765"/>
                              <a14:foregroundMark x1="35859" y1="47035" x2="36566" y2="46496"/>
                              <a14:foregroundMark x1="38788" y1="54447" x2="40000" y2="53908"/>
                              <a14:foregroundMark x1="15657" y1="40970" x2="17576" y2="40970"/>
                              <a14:foregroundMark x1="18485" y1="41105" x2="20303" y2="40970"/>
                              <a14:foregroundMark x1="37879" y1="54447" x2="36566" y2="53908"/>
                              <a14:foregroundMark x1="36061" y1="53774" x2="34848" y2="52561"/>
                              <a14:foregroundMark x1="39899" y1="47305" x2="40808" y2="48383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r="50000"/>
                <a:stretch/>
              </p:blipFill>
              <p:spPr>
                <a:xfrm>
                  <a:off x="12124313" y="31903690"/>
                  <a:ext cx="1884011" cy="2824113"/>
                </a:xfrm>
                <a:prstGeom prst="rect">
                  <a:avLst/>
                </a:prstGeom>
              </p:spPr>
            </p:pic>
          </p:grpSp>
          <p:pic>
            <p:nvPicPr>
              <p:cNvPr id="233" name="그림 232">
                <a:extLst>
                  <a:ext uri="{FF2B5EF4-FFF2-40B4-BE49-F238E27FC236}">
                    <a16:creationId xmlns:a16="http://schemas.microsoft.com/office/drawing/2014/main" id="{6E0E65E5-636A-4DEC-BDC0-A5EA8C2484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8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9973" b="89892" l="51717" r="94949">
                            <a14:foregroundMark x1="75859" y1="27628" x2="78384" y2="27224"/>
                            <a14:foregroundMark x1="83131" y1="44609" x2="87475" y2="44609"/>
                            <a14:foregroundMark x1="80707" y1="41375" x2="82424" y2="47305"/>
                            <a14:foregroundMark x1="78990" y1="41105" x2="80505" y2="46900"/>
                            <a14:foregroundMark x1="79091" y1="43801" x2="80202" y2="48113"/>
                            <a14:foregroundMark x1="80707" y1="48922" x2="84848" y2="49461"/>
                            <a14:foregroundMark x1="90303" y1="40701" x2="91919" y2="47305"/>
                            <a14:foregroundMark x1="91616" y1="44879" x2="92626" y2="49057"/>
                            <a14:foregroundMark x1="59293" y1="41375" x2="62525" y2="41644"/>
                            <a14:foregroundMark x1="51717" y1="42453" x2="52929" y2="41914"/>
                            <a14:foregroundMark x1="53333" y1="59299" x2="55758" y2="59299"/>
                            <a14:foregroundMark x1="64242" y1="59030" x2="66364" y2="59299"/>
                            <a14:foregroundMark x1="58788" y1="47305" x2="59899" y2="46496"/>
                            <a14:foregroundMark x1="61818" y1="46496" x2="63030" y2="46765"/>
                            <a14:foregroundMark x1="60303" y1="54178" x2="61414" y2="54582"/>
                          </a14:backgroundRemoval>
                        </a14:imgEffect>
                      </a14:imgLayer>
                    </a14:imgProps>
                  </a:ext>
                </a:extLst>
              </a:blip>
              <a:srcRect l="49939"/>
              <a:stretch/>
            </p:blipFill>
            <p:spPr>
              <a:xfrm>
                <a:off x="13820389" y="31847687"/>
                <a:ext cx="2009344" cy="2937136"/>
              </a:xfrm>
              <a:prstGeom prst="rect">
                <a:avLst/>
              </a:prstGeom>
            </p:spPr>
          </p:pic>
        </p:grp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0FE069A-471A-47D8-96C9-25F814523D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3027" b="7302"/>
            <a:stretch/>
          </p:blipFill>
          <p:spPr>
            <a:xfrm>
              <a:off x="2884418" y="31917108"/>
              <a:ext cx="1399913" cy="2510652"/>
            </a:xfrm>
            <a:prstGeom prst="rect">
              <a:avLst/>
            </a:prstGeom>
          </p:spPr>
        </p:pic>
        <p:pic>
          <p:nvPicPr>
            <p:cNvPr id="158" name="그림 157">
              <a:extLst>
                <a:ext uri="{FF2B5EF4-FFF2-40B4-BE49-F238E27FC236}">
                  <a16:creationId xmlns:a16="http://schemas.microsoft.com/office/drawing/2014/main" id="{1125AC17-D8FE-44B4-A6B4-60CD9B94C4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3027" b="7302"/>
            <a:stretch/>
          </p:blipFill>
          <p:spPr>
            <a:xfrm>
              <a:off x="3036818" y="32069508"/>
              <a:ext cx="1399913" cy="2510652"/>
            </a:xfrm>
            <a:prstGeom prst="rect">
              <a:avLst/>
            </a:prstGeom>
          </p:spPr>
        </p:pic>
        <p:pic>
          <p:nvPicPr>
            <p:cNvPr id="160" name="그림 159">
              <a:extLst>
                <a:ext uri="{FF2B5EF4-FFF2-40B4-BE49-F238E27FC236}">
                  <a16:creationId xmlns:a16="http://schemas.microsoft.com/office/drawing/2014/main" id="{4B3E8573-190D-4BF2-B156-50D40390CE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3027" b="7302"/>
            <a:stretch/>
          </p:blipFill>
          <p:spPr>
            <a:xfrm>
              <a:off x="3189218" y="32221908"/>
              <a:ext cx="1399913" cy="2510652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80519A1-3CAF-4F3D-BC62-B5A3FBD9F6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t="3279" b="7958"/>
            <a:stretch/>
          </p:blipFill>
          <p:spPr>
            <a:xfrm>
              <a:off x="7690317" y="31912561"/>
              <a:ext cx="1411273" cy="2505352"/>
            </a:xfrm>
            <a:prstGeom prst="rect">
              <a:avLst/>
            </a:prstGeom>
          </p:spPr>
        </p:pic>
        <p:pic>
          <p:nvPicPr>
            <p:cNvPr id="161" name="그림 160">
              <a:extLst>
                <a:ext uri="{FF2B5EF4-FFF2-40B4-BE49-F238E27FC236}">
                  <a16:creationId xmlns:a16="http://schemas.microsoft.com/office/drawing/2014/main" id="{C1DD81CB-7D1D-46EE-BE0A-8725A19D7E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t="3279" b="7958"/>
            <a:stretch/>
          </p:blipFill>
          <p:spPr>
            <a:xfrm>
              <a:off x="7842717" y="32064961"/>
              <a:ext cx="1411273" cy="2505352"/>
            </a:xfrm>
            <a:prstGeom prst="rect">
              <a:avLst/>
            </a:prstGeom>
          </p:spPr>
        </p:pic>
        <p:pic>
          <p:nvPicPr>
            <p:cNvPr id="162" name="그림 161">
              <a:extLst>
                <a:ext uri="{FF2B5EF4-FFF2-40B4-BE49-F238E27FC236}">
                  <a16:creationId xmlns:a16="http://schemas.microsoft.com/office/drawing/2014/main" id="{16299B61-E84B-44FE-96D8-004D2F5F11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t="3279" b="7958"/>
            <a:stretch/>
          </p:blipFill>
          <p:spPr>
            <a:xfrm>
              <a:off x="7995117" y="32217361"/>
              <a:ext cx="1411273" cy="2505352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423323D-B037-4D12-9EE3-C88639CA5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2170987" y="28392045"/>
              <a:ext cx="4083176" cy="2387822"/>
            </a:xfrm>
            <a:prstGeom prst="rect">
              <a:avLst/>
            </a:prstGeom>
          </p:spPr>
        </p:pic>
      </p:grpSp>
      <p:sp>
        <p:nvSpPr>
          <p:cNvPr id="14" name="Rectangle 2">
            <a:extLst>
              <a:ext uri="{FF2B5EF4-FFF2-40B4-BE49-F238E27FC236}">
                <a16:creationId xmlns:a16="http://schemas.microsoft.com/office/drawing/2014/main" id="{58C70505-E404-479E-A576-7DE08C0C44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97993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716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559</TotalTime>
  <Words>280</Words>
  <Application>Microsoft Office PowerPoint</Application>
  <PresentationFormat>사용자 지정</PresentationFormat>
  <Paragraphs>60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1" baseType="lpstr">
      <vt:lpstr>Noto Sans CJK KR</vt:lpstr>
      <vt:lpstr>Noto Sans CJK KR Black</vt:lpstr>
      <vt:lpstr>Noto Sans CJK KR Bold</vt:lpstr>
      <vt:lpstr>Noto Sans CJK KR Medium</vt:lpstr>
      <vt:lpstr>Noto Sans CJK KR Regular</vt:lpstr>
      <vt:lpstr>맑은 고딕</vt:lpstr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백민규</dc:creator>
  <cp:lastModifiedBy> </cp:lastModifiedBy>
  <cp:revision>45</cp:revision>
  <dcterms:created xsi:type="dcterms:W3CDTF">2019-05-22T11:00:07Z</dcterms:created>
  <dcterms:modified xsi:type="dcterms:W3CDTF">2019-05-29T07:07:28Z</dcterms:modified>
</cp:coreProperties>
</file>

<file path=docProps/thumbnail.jpeg>
</file>